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05.jpg" ContentType="image/jpeg"/>
  <Override PartName="/ppt/media/image106.jpg" ContentType="image/jpeg"/>
  <Override PartName="/ppt/media/image107.jpg" ContentType="image/jpeg"/>
  <Override PartName="/ppt/media/image108.jpg" ContentType="image/jpeg"/>
  <Override PartName="/ppt/media/image1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85" r:id="rId4"/>
    <p:sldId id="257" r:id="rId5"/>
    <p:sldId id="263" r:id="rId6"/>
    <p:sldId id="267" r:id="rId7"/>
    <p:sldId id="269" r:id="rId8"/>
    <p:sldId id="270" r:id="rId9"/>
    <p:sldId id="271" r:id="rId10"/>
    <p:sldId id="274" r:id="rId11"/>
    <p:sldId id="276" r:id="rId12"/>
    <p:sldId id="278" r:id="rId13"/>
    <p:sldId id="280" r:id="rId14"/>
    <p:sldId id="282" r:id="rId15"/>
    <p:sldId id="284" r:id="rId16"/>
    <p:sldId id="258" r:id="rId17"/>
    <p:sldId id="262" r:id="rId18"/>
    <p:sldId id="264" r:id="rId19"/>
    <p:sldId id="265" r:id="rId20"/>
  </p:sldIdLst>
  <p:sldSz cx="9906000" cy="6858000" type="A4"/>
  <p:notesSz cx="9906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15F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59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E95D5-6059-4C3D-BA20-C8B2C795B9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4F438E-4073-48D9-9BF0-0ADD1A0EC22E}">
      <dgm:prSet phldrT="[Текст]"/>
      <dgm:spPr/>
      <dgm:t>
        <a:bodyPr/>
        <a:lstStyle/>
        <a:p>
          <a:r>
            <a:rPr lang="uz-Cyrl-UZ" dirty="0"/>
            <a:t>Совет Банка</a:t>
          </a:r>
          <a:endParaRPr lang="ru-RU" dirty="0"/>
        </a:p>
      </dgm:t>
    </dgm:pt>
    <dgm:pt modelId="{81B06A68-380E-4691-B074-5A6440DC936A}" type="parTrans" cxnId="{29ED885F-6EE9-4298-B12B-9E419E8AE5F2}">
      <dgm:prSet/>
      <dgm:spPr/>
      <dgm:t>
        <a:bodyPr/>
        <a:lstStyle/>
        <a:p>
          <a:endParaRPr lang="ru-RU"/>
        </a:p>
      </dgm:t>
    </dgm:pt>
    <dgm:pt modelId="{D43ADE85-B820-44C8-AF33-EDBD80FD837B}" type="sibTrans" cxnId="{29ED885F-6EE9-4298-B12B-9E419E8AE5F2}">
      <dgm:prSet/>
      <dgm:spPr/>
      <dgm:t>
        <a:bodyPr/>
        <a:lstStyle/>
        <a:p>
          <a:endParaRPr lang="ru-RU"/>
        </a:p>
      </dgm:t>
    </dgm:pt>
    <dgm:pt modelId="{95A2DA38-BDCE-49DA-A4A9-ED9B1311B5C6}">
      <dgm:prSet phldrT="[Текст]"/>
      <dgm:spPr/>
      <dgm:t>
        <a:bodyPr/>
        <a:lstStyle/>
        <a:p>
          <a:r>
            <a:rPr lang="uz-Cyrl-UZ" dirty="0"/>
            <a:t>Правления Банка</a:t>
          </a:r>
          <a:endParaRPr lang="ru-RU" dirty="0"/>
        </a:p>
      </dgm:t>
    </dgm:pt>
    <dgm:pt modelId="{5EC2C3C2-44D6-4507-B2E8-DA50F7719396}" type="parTrans" cxnId="{A8049187-BBF0-444D-90D6-D0C2CB2B9FCC}">
      <dgm:prSet/>
      <dgm:spPr/>
      <dgm:t>
        <a:bodyPr/>
        <a:lstStyle/>
        <a:p>
          <a:endParaRPr lang="ru-RU"/>
        </a:p>
      </dgm:t>
    </dgm:pt>
    <dgm:pt modelId="{80FC28AE-EC2B-4462-8130-2AE4F9289ADB}" type="sibTrans" cxnId="{A8049187-BBF0-444D-90D6-D0C2CB2B9FCC}">
      <dgm:prSet/>
      <dgm:spPr/>
      <dgm:t>
        <a:bodyPr/>
        <a:lstStyle/>
        <a:p>
          <a:endParaRPr lang="ru-RU"/>
        </a:p>
      </dgm:t>
    </dgm:pt>
    <dgm:pt modelId="{A435282E-7214-4691-A838-70DF206EB1CB}">
      <dgm:prSet/>
      <dgm:spPr/>
      <dgm:t>
        <a:bodyPr/>
        <a:lstStyle/>
        <a:p>
          <a:r>
            <a:rPr lang="en-US" dirty="0"/>
            <a:t>Green banking, </a:t>
          </a:r>
          <a:r>
            <a:rPr lang="uz-Cyrl-UZ" dirty="0"/>
            <a:t>Риск, Комплеанс</a:t>
          </a:r>
          <a:endParaRPr lang="ru-RU" dirty="0"/>
        </a:p>
      </dgm:t>
    </dgm:pt>
    <dgm:pt modelId="{1DB1A419-F89A-45CF-A0E9-7E39519869B4}" type="parTrans" cxnId="{98072DAE-2487-49ED-ABE6-970818980E09}">
      <dgm:prSet/>
      <dgm:spPr/>
      <dgm:t>
        <a:bodyPr/>
        <a:lstStyle/>
        <a:p>
          <a:endParaRPr lang="ru-RU"/>
        </a:p>
      </dgm:t>
    </dgm:pt>
    <dgm:pt modelId="{4BF5C764-E4F8-489B-BA29-BCE14F44F80E}" type="sibTrans" cxnId="{98072DAE-2487-49ED-ABE6-970818980E09}">
      <dgm:prSet/>
      <dgm:spPr/>
      <dgm:t>
        <a:bodyPr/>
        <a:lstStyle/>
        <a:p>
          <a:endParaRPr lang="ru-RU"/>
        </a:p>
      </dgm:t>
    </dgm:pt>
    <dgm:pt modelId="{101DAF7C-E5AC-4DC9-A55B-9BCB8982D92C}">
      <dgm:prSet/>
      <dgm:spPr/>
      <dgm:t>
        <a:bodyPr/>
        <a:lstStyle/>
        <a:p>
          <a:r>
            <a:rPr lang="uz-Cyrl-UZ" dirty="0"/>
            <a:t>Все другие подразделение банка</a:t>
          </a:r>
          <a:endParaRPr lang="ru-RU" dirty="0"/>
        </a:p>
      </dgm:t>
    </dgm:pt>
    <dgm:pt modelId="{0D5E2BB5-FBFA-4E58-ABD3-ED13A6A40EC8}" type="parTrans" cxnId="{3D620943-A6A0-44CD-95A3-2AAFE673A281}">
      <dgm:prSet/>
      <dgm:spPr/>
      <dgm:t>
        <a:bodyPr/>
        <a:lstStyle/>
        <a:p>
          <a:endParaRPr lang="ru-RU"/>
        </a:p>
      </dgm:t>
    </dgm:pt>
    <dgm:pt modelId="{BA1956BA-7607-4E09-B17E-C45D1203561A}" type="sibTrans" cxnId="{3D620943-A6A0-44CD-95A3-2AAFE673A281}">
      <dgm:prSet/>
      <dgm:spPr/>
      <dgm:t>
        <a:bodyPr/>
        <a:lstStyle/>
        <a:p>
          <a:endParaRPr lang="ru-RU"/>
        </a:p>
      </dgm:t>
    </dgm:pt>
    <dgm:pt modelId="{1DF2CEF0-67B6-484A-B52E-7812EC6F73E4}" type="pres">
      <dgm:prSet presAssocID="{F0AE95D5-6059-4C3D-BA20-C8B2C795B903}" presName="vert0" presStyleCnt="0">
        <dgm:presLayoutVars>
          <dgm:dir/>
          <dgm:animOne val="branch"/>
          <dgm:animLvl val="lvl"/>
        </dgm:presLayoutVars>
      </dgm:prSet>
      <dgm:spPr/>
    </dgm:pt>
    <dgm:pt modelId="{C21A9096-771E-4B7F-9A89-085F163963B1}" type="pres">
      <dgm:prSet presAssocID="{124F438E-4073-48D9-9BF0-0ADD1A0EC22E}" presName="thickLine" presStyleLbl="alignNode1" presStyleIdx="0" presStyleCnt="4"/>
      <dgm:spPr/>
    </dgm:pt>
    <dgm:pt modelId="{D2D7F138-7BBF-420B-9741-FBE3CE701582}" type="pres">
      <dgm:prSet presAssocID="{124F438E-4073-48D9-9BF0-0ADD1A0EC22E}" presName="horz1" presStyleCnt="0"/>
      <dgm:spPr/>
    </dgm:pt>
    <dgm:pt modelId="{D57889DA-9481-4368-B0F9-D4F1AB9FEAA1}" type="pres">
      <dgm:prSet presAssocID="{124F438E-4073-48D9-9BF0-0ADD1A0EC22E}" presName="tx1" presStyleLbl="revTx" presStyleIdx="0" presStyleCnt="4" custScaleX="278289"/>
      <dgm:spPr/>
    </dgm:pt>
    <dgm:pt modelId="{BCED4BEB-8019-4BED-8861-E0B1E3765378}" type="pres">
      <dgm:prSet presAssocID="{124F438E-4073-48D9-9BF0-0ADD1A0EC22E}" presName="vert1" presStyleCnt="0"/>
      <dgm:spPr/>
    </dgm:pt>
    <dgm:pt modelId="{940FE39C-535D-428B-B17C-7BC47DF770BF}" type="pres">
      <dgm:prSet presAssocID="{95A2DA38-BDCE-49DA-A4A9-ED9B1311B5C6}" presName="thickLine" presStyleLbl="alignNode1" presStyleIdx="1" presStyleCnt="4"/>
      <dgm:spPr/>
    </dgm:pt>
    <dgm:pt modelId="{78B655F8-C3F9-43A3-8A6A-81346C7E7020}" type="pres">
      <dgm:prSet presAssocID="{95A2DA38-BDCE-49DA-A4A9-ED9B1311B5C6}" presName="horz1" presStyleCnt="0"/>
      <dgm:spPr/>
    </dgm:pt>
    <dgm:pt modelId="{C6416271-DBE4-4D18-A435-18061B9E86F0}" type="pres">
      <dgm:prSet presAssocID="{95A2DA38-BDCE-49DA-A4A9-ED9B1311B5C6}" presName="tx1" presStyleLbl="revTx" presStyleIdx="1" presStyleCnt="4"/>
      <dgm:spPr/>
    </dgm:pt>
    <dgm:pt modelId="{AD8B4A75-2BC4-4629-B775-227F7F73B485}" type="pres">
      <dgm:prSet presAssocID="{95A2DA38-BDCE-49DA-A4A9-ED9B1311B5C6}" presName="vert1" presStyleCnt="0"/>
      <dgm:spPr/>
    </dgm:pt>
    <dgm:pt modelId="{5C14A6BD-7D88-4F37-B80A-B5AF9AC7E151}" type="pres">
      <dgm:prSet presAssocID="{A435282E-7214-4691-A838-70DF206EB1CB}" presName="thickLine" presStyleLbl="alignNode1" presStyleIdx="2" presStyleCnt="4"/>
      <dgm:spPr/>
    </dgm:pt>
    <dgm:pt modelId="{64E25B8C-C9CD-464E-9371-7593820ED4A8}" type="pres">
      <dgm:prSet presAssocID="{A435282E-7214-4691-A838-70DF206EB1CB}" presName="horz1" presStyleCnt="0"/>
      <dgm:spPr/>
    </dgm:pt>
    <dgm:pt modelId="{F6A48CA5-A7DC-488B-9F63-F7C429655062}" type="pres">
      <dgm:prSet presAssocID="{A435282E-7214-4691-A838-70DF206EB1CB}" presName="tx1" presStyleLbl="revTx" presStyleIdx="2" presStyleCnt="4"/>
      <dgm:spPr/>
    </dgm:pt>
    <dgm:pt modelId="{F2CE50A8-7832-47A9-9D60-90C43FA11ADE}" type="pres">
      <dgm:prSet presAssocID="{A435282E-7214-4691-A838-70DF206EB1CB}" presName="vert1" presStyleCnt="0"/>
      <dgm:spPr/>
    </dgm:pt>
    <dgm:pt modelId="{7C458E28-63D2-4C94-A6F0-A145AD999094}" type="pres">
      <dgm:prSet presAssocID="{101DAF7C-E5AC-4DC9-A55B-9BCB8982D92C}" presName="thickLine" presStyleLbl="alignNode1" presStyleIdx="3" presStyleCnt="4"/>
      <dgm:spPr/>
    </dgm:pt>
    <dgm:pt modelId="{77F993FB-56AB-432F-AFB4-16E80645ECEC}" type="pres">
      <dgm:prSet presAssocID="{101DAF7C-E5AC-4DC9-A55B-9BCB8982D92C}" presName="horz1" presStyleCnt="0"/>
      <dgm:spPr/>
    </dgm:pt>
    <dgm:pt modelId="{4EC90246-5F9B-402A-A8A6-636EC64B0847}" type="pres">
      <dgm:prSet presAssocID="{101DAF7C-E5AC-4DC9-A55B-9BCB8982D92C}" presName="tx1" presStyleLbl="revTx" presStyleIdx="3" presStyleCnt="4"/>
      <dgm:spPr/>
    </dgm:pt>
    <dgm:pt modelId="{0D8989E5-1811-4FD1-A6AD-0056987C6AAF}" type="pres">
      <dgm:prSet presAssocID="{101DAF7C-E5AC-4DC9-A55B-9BCB8982D92C}" presName="vert1" presStyleCnt="0"/>
      <dgm:spPr/>
    </dgm:pt>
  </dgm:ptLst>
  <dgm:cxnLst>
    <dgm:cxn modelId="{338F562C-E0FE-43BC-9242-25548C355335}" type="presOf" srcId="{95A2DA38-BDCE-49DA-A4A9-ED9B1311B5C6}" destId="{C6416271-DBE4-4D18-A435-18061B9E86F0}" srcOrd="0" destOrd="0" presId="urn:microsoft.com/office/officeart/2008/layout/LinedList"/>
    <dgm:cxn modelId="{29ED885F-6EE9-4298-B12B-9E419E8AE5F2}" srcId="{F0AE95D5-6059-4C3D-BA20-C8B2C795B903}" destId="{124F438E-4073-48D9-9BF0-0ADD1A0EC22E}" srcOrd="0" destOrd="0" parTransId="{81B06A68-380E-4691-B074-5A6440DC936A}" sibTransId="{D43ADE85-B820-44C8-AF33-EDBD80FD837B}"/>
    <dgm:cxn modelId="{01E5CD62-B520-4DEF-8B7A-36B325331F4B}" type="presOf" srcId="{124F438E-4073-48D9-9BF0-0ADD1A0EC22E}" destId="{D57889DA-9481-4368-B0F9-D4F1AB9FEAA1}" srcOrd="0" destOrd="0" presId="urn:microsoft.com/office/officeart/2008/layout/LinedList"/>
    <dgm:cxn modelId="{3D620943-A6A0-44CD-95A3-2AAFE673A281}" srcId="{F0AE95D5-6059-4C3D-BA20-C8B2C795B903}" destId="{101DAF7C-E5AC-4DC9-A55B-9BCB8982D92C}" srcOrd="3" destOrd="0" parTransId="{0D5E2BB5-FBFA-4E58-ABD3-ED13A6A40EC8}" sibTransId="{BA1956BA-7607-4E09-B17E-C45D1203561A}"/>
    <dgm:cxn modelId="{A8049187-BBF0-444D-90D6-D0C2CB2B9FCC}" srcId="{F0AE95D5-6059-4C3D-BA20-C8B2C795B903}" destId="{95A2DA38-BDCE-49DA-A4A9-ED9B1311B5C6}" srcOrd="1" destOrd="0" parTransId="{5EC2C3C2-44D6-4507-B2E8-DA50F7719396}" sibTransId="{80FC28AE-EC2B-4462-8130-2AE4F9289ADB}"/>
    <dgm:cxn modelId="{D1BFF595-B584-41B5-B1B1-2ADB19816664}" type="presOf" srcId="{A435282E-7214-4691-A838-70DF206EB1CB}" destId="{F6A48CA5-A7DC-488B-9F63-F7C429655062}" srcOrd="0" destOrd="0" presId="urn:microsoft.com/office/officeart/2008/layout/LinedList"/>
    <dgm:cxn modelId="{98072DAE-2487-49ED-ABE6-970818980E09}" srcId="{F0AE95D5-6059-4C3D-BA20-C8B2C795B903}" destId="{A435282E-7214-4691-A838-70DF206EB1CB}" srcOrd="2" destOrd="0" parTransId="{1DB1A419-F89A-45CF-A0E9-7E39519869B4}" sibTransId="{4BF5C764-E4F8-489B-BA29-BCE14F44F80E}"/>
    <dgm:cxn modelId="{BD6928D7-48BC-486B-B15D-AFB4101E85C8}" type="presOf" srcId="{101DAF7C-E5AC-4DC9-A55B-9BCB8982D92C}" destId="{4EC90246-5F9B-402A-A8A6-636EC64B0847}" srcOrd="0" destOrd="0" presId="urn:microsoft.com/office/officeart/2008/layout/LinedList"/>
    <dgm:cxn modelId="{6A55C2F4-711A-412E-9F1C-6966AA16B90B}" type="presOf" srcId="{F0AE95D5-6059-4C3D-BA20-C8B2C795B903}" destId="{1DF2CEF0-67B6-484A-B52E-7812EC6F73E4}" srcOrd="0" destOrd="0" presId="urn:microsoft.com/office/officeart/2008/layout/LinedList"/>
    <dgm:cxn modelId="{28375774-8AEB-4C94-BD13-25407CAC7558}" type="presParOf" srcId="{1DF2CEF0-67B6-484A-B52E-7812EC6F73E4}" destId="{C21A9096-771E-4B7F-9A89-085F163963B1}" srcOrd="0" destOrd="0" presId="urn:microsoft.com/office/officeart/2008/layout/LinedList"/>
    <dgm:cxn modelId="{C1CCDE8B-2336-4BF2-A9DF-03C0CE2FC8B2}" type="presParOf" srcId="{1DF2CEF0-67B6-484A-B52E-7812EC6F73E4}" destId="{D2D7F138-7BBF-420B-9741-FBE3CE701582}" srcOrd="1" destOrd="0" presId="urn:microsoft.com/office/officeart/2008/layout/LinedList"/>
    <dgm:cxn modelId="{2D00056E-A61A-4251-8E2C-8E3F6E60B804}" type="presParOf" srcId="{D2D7F138-7BBF-420B-9741-FBE3CE701582}" destId="{D57889DA-9481-4368-B0F9-D4F1AB9FEAA1}" srcOrd="0" destOrd="0" presId="urn:microsoft.com/office/officeart/2008/layout/LinedList"/>
    <dgm:cxn modelId="{710F61BC-D2D4-4EAF-AAE4-C8E5017B5062}" type="presParOf" srcId="{D2D7F138-7BBF-420B-9741-FBE3CE701582}" destId="{BCED4BEB-8019-4BED-8861-E0B1E3765378}" srcOrd="1" destOrd="0" presId="urn:microsoft.com/office/officeart/2008/layout/LinedList"/>
    <dgm:cxn modelId="{4E388380-750A-49F6-8AE2-2C033A4CBF30}" type="presParOf" srcId="{1DF2CEF0-67B6-484A-B52E-7812EC6F73E4}" destId="{940FE39C-535D-428B-B17C-7BC47DF770BF}" srcOrd="2" destOrd="0" presId="urn:microsoft.com/office/officeart/2008/layout/LinedList"/>
    <dgm:cxn modelId="{65081789-FEDF-429F-9670-CBFB3B337DA6}" type="presParOf" srcId="{1DF2CEF0-67B6-484A-B52E-7812EC6F73E4}" destId="{78B655F8-C3F9-43A3-8A6A-81346C7E7020}" srcOrd="3" destOrd="0" presId="urn:microsoft.com/office/officeart/2008/layout/LinedList"/>
    <dgm:cxn modelId="{0008054F-1DAE-445B-B039-9F3DEE6B89AF}" type="presParOf" srcId="{78B655F8-C3F9-43A3-8A6A-81346C7E7020}" destId="{C6416271-DBE4-4D18-A435-18061B9E86F0}" srcOrd="0" destOrd="0" presId="urn:microsoft.com/office/officeart/2008/layout/LinedList"/>
    <dgm:cxn modelId="{6D760D54-655C-4686-A1F8-F1A84CB428E6}" type="presParOf" srcId="{78B655F8-C3F9-43A3-8A6A-81346C7E7020}" destId="{AD8B4A75-2BC4-4629-B775-227F7F73B485}" srcOrd="1" destOrd="0" presId="urn:microsoft.com/office/officeart/2008/layout/LinedList"/>
    <dgm:cxn modelId="{D5BF74CE-93D1-4078-960C-2E5CF700AC2B}" type="presParOf" srcId="{1DF2CEF0-67B6-484A-B52E-7812EC6F73E4}" destId="{5C14A6BD-7D88-4F37-B80A-B5AF9AC7E151}" srcOrd="4" destOrd="0" presId="urn:microsoft.com/office/officeart/2008/layout/LinedList"/>
    <dgm:cxn modelId="{E7F819E8-A8F3-45D6-8A2E-37BBA43E0182}" type="presParOf" srcId="{1DF2CEF0-67B6-484A-B52E-7812EC6F73E4}" destId="{64E25B8C-C9CD-464E-9371-7593820ED4A8}" srcOrd="5" destOrd="0" presId="urn:microsoft.com/office/officeart/2008/layout/LinedList"/>
    <dgm:cxn modelId="{403C8DD1-B337-4FC7-9CD8-0D28E7F6F8D6}" type="presParOf" srcId="{64E25B8C-C9CD-464E-9371-7593820ED4A8}" destId="{F6A48CA5-A7DC-488B-9F63-F7C429655062}" srcOrd="0" destOrd="0" presId="urn:microsoft.com/office/officeart/2008/layout/LinedList"/>
    <dgm:cxn modelId="{B4FBD739-A9BB-46D5-8A97-FEA29A9F9765}" type="presParOf" srcId="{64E25B8C-C9CD-464E-9371-7593820ED4A8}" destId="{F2CE50A8-7832-47A9-9D60-90C43FA11ADE}" srcOrd="1" destOrd="0" presId="urn:microsoft.com/office/officeart/2008/layout/LinedList"/>
    <dgm:cxn modelId="{FFB2FD5F-2EF5-4DCA-89F2-C1CBFB9D19F5}" type="presParOf" srcId="{1DF2CEF0-67B6-484A-B52E-7812EC6F73E4}" destId="{7C458E28-63D2-4C94-A6F0-A145AD999094}" srcOrd="6" destOrd="0" presId="urn:microsoft.com/office/officeart/2008/layout/LinedList"/>
    <dgm:cxn modelId="{5526FF7E-6213-4341-8822-0311FC0E3A62}" type="presParOf" srcId="{1DF2CEF0-67B6-484A-B52E-7812EC6F73E4}" destId="{77F993FB-56AB-432F-AFB4-16E80645ECEC}" srcOrd="7" destOrd="0" presId="urn:microsoft.com/office/officeart/2008/layout/LinedList"/>
    <dgm:cxn modelId="{85FA7491-6DC3-4DCD-9FE8-F251911E23DC}" type="presParOf" srcId="{77F993FB-56AB-432F-AFB4-16E80645ECEC}" destId="{4EC90246-5F9B-402A-A8A6-636EC64B0847}" srcOrd="0" destOrd="0" presId="urn:microsoft.com/office/officeart/2008/layout/LinedList"/>
    <dgm:cxn modelId="{DF81A0AF-82E1-47AC-B406-F63A6778A739}" type="presParOf" srcId="{77F993FB-56AB-432F-AFB4-16E80645ECEC}" destId="{0D8989E5-1811-4FD1-A6AD-0056987C6A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A9096-771E-4B7F-9A89-085F163963B1}">
      <dsp:nvSpPr>
        <dsp:cNvPr id="0" name=""/>
        <dsp:cNvSpPr/>
      </dsp:nvSpPr>
      <dsp:spPr>
        <a:xfrm>
          <a:off x="0" y="0"/>
          <a:ext cx="772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889DA-9481-4368-B0F9-D4F1AB9FEAA1}">
      <dsp:nvSpPr>
        <dsp:cNvPr id="0" name=""/>
        <dsp:cNvSpPr/>
      </dsp:nvSpPr>
      <dsp:spPr>
        <a:xfrm>
          <a:off x="0" y="0"/>
          <a:ext cx="7711888" cy="1100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4100" kern="1200" dirty="0"/>
            <a:t>Совет Банка</a:t>
          </a:r>
          <a:endParaRPr lang="ru-RU" sz="4100" kern="1200" dirty="0"/>
        </a:p>
      </dsp:txBody>
      <dsp:txXfrm>
        <a:off x="0" y="0"/>
        <a:ext cx="7711888" cy="1100666"/>
      </dsp:txXfrm>
    </dsp:sp>
    <dsp:sp modelId="{940FE39C-535D-428B-B17C-7BC47DF770BF}">
      <dsp:nvSpPr>
        <dsp:cNvPr id="0" name=""/>
        <dsp:cNvSpPr/>
      </dsp:nvSpPr>
      <dsp:spPr>
        <a:xfrm>
          <a:off x="0" y="1100666"/>
          <a:ext cx="772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16271-DBE4-4D18-A435-18061B9E86F0}">
      <dsp:nvSpPr>
        <dsp:cNvPr id="0" name=""/>
        <dsp:cNvSpPr/>
      </dsp:nvSpPr>
      <dsp:spPr>
        <a:xfrm>
          <a:off x="0" y="1100666"/>
          <a:ext cx="7721600" cy="1100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4100" kern="1200" dirty="0"/>
            <a:t>Правления Банка</a:t>
          </a:r>
          <a:endParaRPr lang="ru-RU" sz="4100" kern="1200" dirty="0"/>
        </a:p>
      </dsp:txBody>
      <dsp:txXfrm>
        <a:off x="0" y="1100666"/>
        <a:ext cx="7721600" cy="1100666"/>
      </dsp:txXfrm>
    </dsp:sp>
    <dsp:sp modelId="{5C14A6BD-7D88-4F37-B80A-B5AF9AC7E151}">
      <dsp:nvSpPr>
        <dsp:cNvPr id="0" name=""/>
        <dsp:cNvSpPr/>
      </dsp:nvSpPr>
      <dsp:spPr>
        <a:xfrm>
          <a:off x="0" y="2201333"/>
          <a:ext cx="772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48CA5-A7DC-488B-9F63-F7C429655062}">
      <dsp:nvSpPr>
        <dsp:cNvPr id="0" name=""/>
        <dsp:cNvSpPr/>
      </dsp:nvSpPr>
      <dsp:spPr>
        <a:xfrm>
          <a:off x="0" y="2201333"/>
          <a:ext cx="7721600" cy="1100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Green banking, </a:t>
          </a:r>
          <a:r>
            <a:rPr lang="uz-Cyrl-UZ" sz="4100" kern="1200" dirty="0"/>
            <a:t>Риск, Комплеанс</a:t>
          </a:r>
          <a:endParaRPr lang="ru-RU" sz="4100" kern="1200" dirty="0"/>
        </a:p>
      </dsp:txBody>
      <dsp:txXfrm>
        <a:off x="0" y="2201333"/>
        <a:ext cx="7721600" cy="1100666"/>
      </dsp:txXfrm>
    </dsp:sp>
    <dsp:sp modelId="{7C458E28-63D2-4C94-A6F0-A145AD999094}">
      <dsp:nvSpPr>
        <dsp:cNvPr id="0" name=""/>
        <dsp:cNvSpPr/>
      </dsp:nvSpPr>
      <dsp:spPr>
        <a:xfrm>
          <a:off x="0" y="3302000"/>
          <a:ext cx="772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90246-5F9B-402A-A8A6-636EC64B0847}">
      <dsp:nvSpPr>
        <dsp:cNvPr id="0" name=""/>
        <dsp:cNvSpPr/>
      </dsp:nvSpPr>
      <dsp:spPr>
        <a:xfrm>
          <a:off x="0" y="3302000"/>
          <a:ext cx="7721600" cy="1100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4100" kern="1200" dirty="0"/>
            <a:t>Все другие подразделение банка</a:t>
          </a:r>
          <a:endParaRPr lang="ru-RU" sz="4100" kern="1200" dirty="0"/>
        </a:p>
      </dsp:txBody>
      <dsp:txXfrm>
        <a:off x="0" y="3302000"/>
        <a:ext cx="7721600" cy="1100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240519" y="6361429"/>
            <a:ext cx="27940" cy="496570"/>
          </a:xfrm>
          <a:custGeom>
            <a:avLst/>
            <a:gdLst/>
            <a:ahLst/>
            <a:cxnLst/>
            <a:rect l="l" t="t" r="r" b="b"/>
            <a:pathLst>
              <a:path w="27940" h="496570">
                <a:moveTo>
                  <a:pt x="27940" y="0"/>
                </a:moveTo>
                <a:lnTo>
                  <a:pt x="0" y="0"/>
                </a:lnTo>
                <a:lnTo>
                  <a:pt x="0" y="496567"/>
                </a:lnTo>
                <a:lnTo>
                  <a:pt x="27940" y="496567"/>
                </a:lnTo>
                <a:lnTo>
                  <a:pt x="27940" y="0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1779" y="287020"/>
            <a:ext cx="2075180" cy="449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8.png"/><Relationship Id="rId7" Type="http://schemas.openxmlformats.org/officeDocument/2006/relationships/image" Target="../media/image130.jpg"/><Relationship Id="rId12" Type="http://schemas.openxmlformats.org/officeDocument/2006/relationships/image" Target="../media/image135.png"/><Relationship Id="rId2" Type="http://schemas.openxmlformats.org/officeDocument/2006/relationships/image" Target="../media/image110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09.jp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4" Type="http://schemas.openxmlformats.org/officeDocument/2006/relationships/image" Target="../media/image103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26" Type="http://schemas.openxmlformats.org/officeDocument/2006/relationships/image" Target="../media/image163.png"/><Relationship Id="rId39" Type="http://schemas.openxmlformats.org/officeDocument/2006/relationships/image" Target="../media/image176.png"/><Relationship Id="rId21" Type="http://schemas.openxmlformats.org/officeDocument/2006/relationships/image" Target="../media/image158.png"/><Relationship Id="rId34" Type="http://schemas.openxmlformats.org/officeDocument/2006/relationships/image" Target="../media/image171.png"/><Relationship Id="rId42" Type="http://schemas.openxmlformats.org/officeDocument/2006/relationships/image" Target="../media/image179.png"/><Relationship Id="rId47" Type="http://schemas.openxmlformats.org/officeDocument/2006/relationships/image" Target="../media/image184.png"/><Relationship Id="rId50" Type="http://schemas.openxmlformats.org/officeDocument/2006/relationships/image" Target="../media/image187.png"/><Relationship Id="rId7" Type="http://schemas.openxmlformats.org/officeDocument/2006/relationships/image" Target="../media/image144.png"/><Relationship Id="rId2" Type="http://schemas.openxmlformats.org/officeDocument/2006/relationships/image" Target="../media/image65.png"/><Relationship Id="rId16" Type="http://schemas.openxmlformats.org/officeDocument/2006/relationships/image" Target="../media/image153.png"/><Relationship Id="rId29" Type="http://schemas.openxmlformats.org/officeDocument/2006/relationships/image" Target="../media/image166.png"/><Relationship Id="rId11" Type="http://schemas.openxmlformats.org/officeDocument/2006/relationships/image" Target="../media/image148.png"/><Relationship Id="rId24" Type="http://schemas.openxmlformats.org/officeDocument/2006/relationships/image" Target="../media/image161.png"/><Relationship Id="rId32" Type="http://schemas.openxmlformats.org/officeDocument/2006/relationships/image" Target="../media/image169.png"/><Relationship Id="rId37" Type="http://schemas.openxmlformats.org/officeDocument/2006/relationships/image" Target="../media/image174.png"/><Relationship Id="rId40" Type="http://schemas.openxmlformats.org/officeDocument/2006/relationships/image" Target="../media/image177.jpg"/><Relationship Id="rId45" Type="http://schemas.openxmlformats.org/officeDocument/2006/relationships/image" Target="../media/image182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23" Type="http://schemas.openxmlformats.org/officeDocument/2006/relationships/image" Target="../media/image160.png"/><Relationship Id="rId28" Type="http://schemas.openxmlformats.org/officeDocument/2006/relationships/image" Target="../media/image165.png"/><Relationship Id="rId36" Type="http://schemas.openxmlformats.org/officeDocument/2006/relationships/image" Target="../media/image173.png"/><Relationship Id="rId49" Type="http://schemas.openxmlformats.org/officeDocument/2006/relationships/image" Target="../media/image186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31" Type="http://schemas.openxmlformats.org/officeDocument/2006/relationships/image" Target="../media/image168.png"/><Relationship Id="rId44" Type="http://schemas.openxmlformats.org/officeDocument/2006/relationships/image" Target="../media/image181.png"/><Relationship Id="rId52" Type="http://schemas.openxmlformats.org/officeDocument/2006/relationships/image" Target="../media/image189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Relationship Id="rId22" Type="http://schemas.openxmlformats.org/officeDocument/2006/relationships/image" Target="../media/image159.png"/><Relationship Id="rId27" Type="http://schemas.openxmlformats.org/officeDocument/2006/relationships/image" Target="../media/image164.png"/><Relationship Id="rId30" Type="http://schemas.openxmlformats.org/officeDocument/2006/relationships/image" Target="../media/image167.png"/><Relationship Id="rId35" Type="http://schemas.openxmlformats.org/officeDocument/2006/relationships/image" Target="../media/image172.png"/><Relationship Id="rId43" Type="http://schemas.openxmlformats.org/officeDocument/2006/relationships/image" Target="../media/image180.png"/><Relationship Id="rId48" Type="http://schemas.openxmlformats.org/officeDocument/2006/relationships/image" Target="../media/image185.png"/><Relationship Id="rId8" Type="http://schemas.openxmlformats.org/officeDocument/2006/relationships/image" Target="../media/image145.png"/><Relationship Id="rId51" Type="http://schemas.openxmlformats.org/officeDocument/2006/relationships/image" Target="../media/image188.png"/><Relationship Id="rId3" Type="http://schemas.openxmlformats.org/officeDocument/2006/relationships/image" Target="../media/image140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5" Type="http://schemas.openxmlformats.org/officeDocument/2006/relationships/image" Target="../media/image162.png"/><Relationship Id="rId33" Type="http://schemas.openxmlformats.org/officeDocument/2006/relationships/image" Target="../media/image170.png"/><Relationship Id="rId38" Type="http://schemas.openxmlformats.org/officeDocument/2006/relationships/image" Target="../media/image175.png"/><Relationship Id="rId46" Type="http://schemas.openxmlformats.org/officeDocument/2006/relationships/image" Target="../media/image183.png"/><Relationship Id="rId20" Type="http://schemas.openxmlformats.org/officeDocument/2006/relationships/image" Target="../media/image157.png"/><Relationship Id="rId41" Type="http://schemas.openxmlformats.org/officeDocument/2006/relationships/image" Target="../media/image1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91.png"/><Relationship Id="rId3" Type="http://schemas.openxmlformats.org/officeDocument/2006/relationships/image" Target="../media/image62.png"/><Relationship Id="rId7" Type="http://schemas.openxmlformats.org/officeDocument/2006/relationships/image" Target="../media/image131.png"/><Relationship Id="rId12" Type="http://schemas.openxmlformats.org/officeDocument/2006/relationships/image" Target="../media/image190.png"/><Relationship Id="rId2" Type="http://schemas.openxmlformats.org/officeDocument/2006/relationships/image" Target="../media/image61.png"/><Relationship Id="rId16" Type="http://schemas.openxmlformats.org/officeDocument/2006/relationships/image" Target="../media/image1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130.jpg"/><Relationship Id="rId5" Type="http://schemas.openxmlformats.org/officeDocument/2006/relationships/image" Target="../media/image64.png"/><Relationship Id="rId15" Type="http://schemas.openxmlformats.org/officeDocument/2006/relationships/image" Target="../media/image102.png"/><Relationship Id="rId10" Type="http://schemas.openxmlformats.org/officeDocument/2006/relationships/image" Target="../media/image109.jpg"/><Relationship Id="rId4" Type="http://schemas.openxmlformats.org/officeDocument/2006/relationships/image" Target="../media/image63.png"/><Relationship Id="rId9" Type="http://schemas.openxmlformats.org/officeDocument/2006/relationships/image" Target="../media/image135.png"/><Relationship Id="rId14" Type="http://schemas.openxmlformats.org/officeDocument/2006/relationships/image" Target="../media/image19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5.png"/><Relationship Id="rId18" Type="http://schemas.openxmlformats.org/officeDocument/2006/relationships/image" Target="../media/image210.png"/><Relationship Id="rId26" Type="http://schemas.openxmlformats.org/officeDocument/2006/relationships/image" Target="../media/image218.png"/><Relationship Id="rId39" Type="http://schemas.openxmlformats.org/officeDocument/2006/relationships/image" Target="../media/image231.png"/><Relationship Id="rId21" Type="http://schemas.openxmlformats.org/officeDocument/2006/relationships/image" Target="../media/image213.png"/><Relationship Id="rId34" Type="http://schemas.openxmlformats.org/officeDocument/2006/relationships/image" Target="../media/image226.png"/><Relationship Id="rId42" Type="http://schemas.openxmlformats.org/officeDocument/2006/relationships/image" Target="../media/image234.png"/><Relationship Id="rId7" Type="http://schemas.openxmlformats.org/officeDocument/2006/relationships/image" Target="../media/image199.png"/><Relationship Id="rId2" Type="http://schemas.openxmlformats.org/officeDocument/2006/relationships/image" Target="../media/image194.png"/><Relationship Id="rId16" Type="http://schemas.openxmlformats.org/officeDocument/2006/relationships/image" Target="../media/image208.png"/><Relationship Id="rId20" Type="http://schemas.openxmlformats.org/officeDocument/2006/relationships/image" Target="../media/image212.png"/><Relationship Id="rId29" Type="http://schemas.openxmlformats.org/officeDocument/2006/relationships/image" Target="../media/image221.png"/><Relationship Id="rId41" Type="http://schemas.openxmlformats.org/officeDocument/2006/relationships/image" Target="../media/image2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8.png"/><Relationship Id="rId11" Type="http://schemas.openxmlformats.org/officeDocument/2006/relationships/image" Target="../media/image203.png"/><Relationship Id="rId24" Type="http://schemas.openxmlformats.org/officeDocument/2006/relationships/image" Target="../media/image216.png"/><Relationship Id="rId32" Type="http://schemas.openxmlformats.org/officeDocument/2006/relationships/image" Target="../media/image224.png"/><Relationship Id="rId37" Type="http://schemas.openxmlformats.org/officeDocument/2006/relationships/image" Target="../media/image229.png"/><Relationship Id="rId40" Type="http://schemas.openxmlformats.org/officeDocument/2006/relationships/image" Target="../media/image232.png"/><Relationship Id="rId5" Type="http://schemas.openxmlformats.org/officeDocument/2006/relationships/image" Target="../media/image197.png"/><Relationship Id="rId15" Type="http://schemas.openxmlformats.org/officeDocument/2006/relationships/image" Target="../media/image207.png"/><Relationship Id="rId23" Type="http://schemas.openxmlformats.org/officeDocument/2006/relationships/image" Target="../media/image215.png"/><Relationship Id="rId28" Type="http://schemas.openxmlformats.org/officeDocument/2006/relationships/image" Target="../media/image220.png"/><Relationship Id="rId36" Type="http://schemas.openxmlformats.org/officeDocument/2006/relationships/image" Target="../media/image228.png"/><Relationship Id="rId10" Type="http://schemas.openxmlformats.org/officeDocument/2006/relationships/image" Target="../media/image202.png"/><Relationship Id="rId19" Type="http://schemas.openxmlformats.org/officeDocument/2006/relationships/image" Target="../media/image211.png"/><Relationship Id="rId31" Type="http://schemas.openxmlformats.org/officeDocument/2006/relationships/image" Target="../media/image223.png"/><Relationship Id="rId44" Type="http://schemas.openxmlformats.org/officeDocument/2006/relationships/image" Target="../media/image236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Relationship Id="rId14" Type="http://schemas.openxmlformats.org/officeDocument/2006/relationships/image" Target="../media/image206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Relationship Id="rId30" Type="http://schemas.openxmlformats.org/officeDocument/2006/relationships/image" Target="../media/image222.png"/><Relationship Id="rId35" Type="http://schemas.openxmlformats.org/officeDocument/2006/relationships/image" Target="../media/image227.png"/><Relationship Id="rId43" Type="http://schemas.openxmlformats.org/officeDocument/2006/relationships/image" Target="../media/image235.png"/><Relationship Id="rId8" Type="http://schemas.openxmlformats.org/officeDocument/2006/relationships/image" Target="../media/image200.png"/><Relationship Id="rId3" Type="http://schemas.openxmlformats.org/officeDocument/2006/relationships/image" Target="../media/image195.png"/><Relationship Id="rId12" Type="http://schemas.openxmlformats.org/officeDocument/2006/relationships/image" Target="../media/image204.png"/><Relationship Id="rId17" Type="http://schemas.openxmlformats.org/officeDocument/2006/relationships/image" Target="../media/image209.png"/><Relationship Id="rId25" Type="http://schemas.openxmlformats.org/officeDocument/2006/relationships/image" Target="../media/image217.png"/><Relationship Id="rId33" Type="http://schemas.openxmlformats.org/officeDocument/2006/relationships/image" Target="../media/image225.png"/><Relationship Id="rId38" Type="http://schemas.openxmlformats.org/officeDocument/2006/relationships/image" Target="../media/image2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3" Type="http://schemas.openxmlformats.org/officeDocument/2006/relationships/image" Target="../media/image237.jp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17" Type="http://schemas.openxmlformats.org/officeDocument/2006/relationships/hyperlink" Target="https://sqb.uz/uz/green-banking/" TargetMode="External"/><Relationship Id="rId2" Type="http://schemas.openxmlformats.org/officeDocument/2006/relationships/image" Target="../media/image1.png"/><Relationship Id="rId16" Type="http://schemas.openxmlformats.org/officeDocument/2006/relationships/hyperlink" Target="mailto:n.khusanov@sqb.uz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239.png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5" Type="http://schemas.openxmlformats.org/officeDocument/2006/relationships/image" Target="../media/image7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9" Type="http://schemas.openxmlformats.org/officeDocument/2006/relationships/image" Target="../media/image98.png"/><Relationship Id="rId21" Type="http://schemas.openxmlformats.org/officeDocument/2006/relationships/image" Target="../media/image80.png"/><Relationship Id="rId34" Type="http://schemas.openxmlformats.org/officeDocument/2006/relationships/image" Target="../media/image93.png"/><Relationship Id="rId42" Type="http://schemas.openxmlformats.org/officeDocument/2006/relationships/image" Target="../media/image101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29" Type="http://schemas.openxmlformats.org/officeDocument/2006/relationships/image" Target="../media/image88.png"/><Relationship Id="rId41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32" Type="http://schemas.openxmlformats.org/officeDocument/2006/relationships/image" Target="../media/image91.png"/><Relationship Id="rId37" Type="http://schemas.openxmlformats.org/officeDocument/2006/relationships/image" Target="../media/image96.png"/><Relationship Id="rId40" Type="http://schemas.openxmlformats.org/officeDocument/2006/relationships/image" Target="../media/image99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31" Type="http://schemas.openxmlformats.org/officeDocument/2006/relationships/image" Target="../media/image90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Relationship Id="rId35" Type="http://schemas.openxmlformats.org/officeDocument/2006/relationships/image" Target="../media/image94.png"/><Relationship Id="rId43" Type="http://schemas.openxmlformats.org/officeDocument/2006/relationships/image" Target="../media/image102.png"/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33" Type="http://schemas.openxmlformats.org/officeDocument/2006/relationships/image" Target="../media/image92.png"/><Relationship Id="rId38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g"/><Relationship Id="rId3" Type="http://schemas.openxmlformats.org/officeDocument/2006/relationships/image" Target="../media/image104.png"/><Relationship Id="rId7" Type="http://schemas.openxmlformats.org/officeDocument/2006/relationships/image" Target="../media/image108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jpg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ESG </a:t>
            </a: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Sanoatqurilishbank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952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9859" y="403859"/>
            <a:ext cx="2819399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287E19-849B-53F9-6880-8EBC45212C19}"/>
              </a:ext>
            </a:extLst>
          </p:cNvPr>
          <p:cNvSpPr/>
          <p:nvPr/>
        </p:nvSpPr>
        <p:spPr>
          <a:xfrm>
            <a:off x="7620000" y="6248400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июнь</a:t>
            </a:r>
            <a:r>
              <a:rPr lang="uz-Cyrl-UZ" sz="2000" dirty="0"/>
              <a:t> 2023</a:t>
            </a:r>
            <a:endParaRPr lang="ru-RU" sz="20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B477BEE-2642-9A78-D052-904295FA5326}"/>
              </a:ext>
            </a:extLst>
          </p:cNvPr>
          <p:cNvSpPr txBox="1">
            <a:spLocks/>
          </p:cNvSpPr>
          <p:nvPr/>
        </p:nvSpPr>
        <p:spPr>
          <a:xfrm>
            <a:off x="5029200" y="3120457"/>
            <a:ext cx="4952999" cy="543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ESG </a:t>
            </a:r>
            <a:r>
              <a:rPr lang="ru-RU" sz="7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в </a:t>
            </a:r>
            <a:r>
              <a:rPr lang="en-US" sz="7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SQB</a:t>
            </a:r>
            <a:endParaRPr lang="ru-RU" sz="7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FD7FA19-9D65-47D5-C8F7-B1B01DF88E6A}"/>
              </a:ext>
            </a:extLst>
          </p:cNvPr>
          <p:cNvSpPr txBox="1">
            <a:spLocks/>
          </p:cNvSpPr>
          <p:nvPr/>
        </p:nvSpPr>
        <p:spPr>
          <a:xfrm>
            <a:off x="5744002" y="3886201"/>
            <a:ext cx="3523394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cs typeface="Arial" panose="020B0604020202020204" pitchFamily="34" charset="0"/>
              </a:rPr>
              <a:t>Статус и перспективы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1828800" y="1143000"/>
            <a:ext cx="77724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Участие 11 крупных проектов по созданию электроэнергию и энергоэффективности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Выдано кредитов в сумме экв. 373 </a:t>
            </a:r>
            <a:r>
              <a:rPr lang="ru-RU" sz="1200" dirty="0" err="1"/>
              <a:t>млн.долл</a:t>
            </a:r>
            <a:r>
              <a:rPr lang="ru-RU" sz="1200" dirty="0"/>
              <a:t>. для выработка энергии из возобновляемых источников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Все офисы Банка установлено оборудования по экономия энергия и пользует энергии из солнечных панелей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Имеется продукты по ВИЭ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Имеет свой дочерняя – «Зеленая энергия» компания по установлению и развитие возобновляемые источники энергии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Постоянное участие мероприятий «Всемирный день Солнца» 3 мая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1828800" y="2674203"/>
            <a:ext cx="7772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Выдача кредитов 50 </a:t>
            </a:r>
            <a:r>
              <a:rPr lang="ru-RU" sz="1200" dirty="0" err="1"/>
              <a:t>млн.долл</a:t>
            </a:r>
            <a:r>
              <a:rPr lang="ru-RU" sz="1200" dirty="0"/>
              <a:t>. для возобновляемой источники энергии 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30% от общих потребляемой энергия от ВИЭ во всех точек продаж банка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Новая офис по стандартам </a:t>
            </a:r>
            <a:r>
              <a:rPr lang="uz-Cyrl-UZ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BREAM “зеленый“</a:t>
            </a:r>
          </a:p>
          <a:p>
            <a:pPr marL="285750" indent="-285750" algn="just">
              <a:buFontTx/>
              <a:buChar char="-"/>
            </a:pPr>
            <a:r>
              <a:rPr lang="uz-Cyrl-UZ" sz="1200" dirty="0"/>
              <a:t>Основной направления финансирования проектов по </a:t>
            </a:r>
            <a:r>
              <a:rPr lang="ru-RU" sz="1200" dirty="0"/>
              <a:t>повышения энергоэффективности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27066B-F422-DA63-5ECE-BF5A99ECF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31042"/>
            <a:ext cx="1425063" cy="1447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3283DC-BF40-73C2-3C5B-BCFEE8D9D2EA}"/>
              </a:ext>
            </a:extLst>
          </p:cNvPr>
          <p:cNvSpPr txBox="1"/>
          <p:nvPr/>
        </p:nvSpPr>
        <p:spPr>
          <a:xfrm>
            <a:off x="1905000" y="4348724"/>
            <a:ext cx="7696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в результате выделенных кредитов создано среднем в год 15 тыс. рабочих мест, экспортирован </a:t>
            </a:r>
            <a:br>
              <a:rPr lang="en-US" sz="1200" dirty="0"/>
            </a:br>
            <a:r>
              <a:rPr lang="en-US" sz="1200" dirty="0"/>
              <a:t>892,1 </a:t>
            </a:r>
            <a:r>
              <a:rPr lang="ru-RU" sz="1200" dirty="0" err="1"/>
              <a:t>млн.долл</a:t>
            </a:r>
            <a:r>
              <a:rPr lang="ru-RU" sz="1200" dirty="0"/>
              <a:t> товары в год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выделено кредитов в сумме среднем в год экв. 400-500 </a:t>
            </a:r>
            <a:r>
              <a:rPr lang="ru-RU" sz="1200" dirty="0" err="1"/>
              <a:t>млн.долл</a:t>
            </a:r>
            <a:r>
              <a:rPr lang="ru-RU" sz="1200" dirty="0"/>
              <a:t>. для технической модернизации и инновационной деятельности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создается среднем в год 15 дополнительных рабочих мест в Банке с учетом расширения бизнеса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среднем в год экв. 50-60 </a:t>
            </a:r>
            <a:r>
              <a:rPr lang="ru-RU" sz="1200" dirty="0" err="1"/>
              <a:t>млн.долл</a:t>
            </a:r>
            <a:r>
              <a:rPr lang="ru-RU" sz="1200" dirty="0"/>
              <a:t>. кредит для создания достойных рабочих мест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E629E-C211-ABCD-8764-C3B12A0D9201}"/>
              </a:ext>
            </a:extLst>
          </p:cNvPr>
          <p:cNvSpPr txBox="1"/>
          <p:nvPr/>
        </p:nvSpPr>
        <p:spPr>
          <a:xfrm>
            <a:off x="1905000" y="5743889"/>
            <a:ext cx="7696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/>
              <a:t>Создано 15-20 тыс. рабочих месть за счет финансирования экономика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Будет экспорт товар-услуг </a:t>
            </a:r>
            <a:r>
              <a:rPr lang="en-US" sz="1200" dirty="0"/>
              <a:t>1 </a:t>
            </a:r>
            <a:r>
              <a:rPr lang="uz-Cyrl-UZ" sz="1200" dirty="0"/>
              <a:t>млрд.долл за счет поддержка экономика кредитн</a:t>
            </a:r>
            <a:r>
              <a:rPr lang="ru-RU" sz="1200" dirty="0" err="1"/>
              <a:t>ыми</a:t>
            </a:r>
            <a:r>
              <a:rPr lang="ru-RU" sz="1200" dirty="0"/>
              <a:t> средствами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Создано 15-30 дополнительных рабочих мест в Банке каждый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9AB051-9E13-1C4C-9EB2-D91C9FB56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3" y="4591564"/>
            <a:ext cx="1379340" cy="14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4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1677924" y="931592"/>
            <a:ext cx="792327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Является основным банком промышленности – </a:t>
            </a:r>
            <a:r>
              <a:rPr lang="ru-RU" sz="1200" dirty="0" err="1"/>
              <a:t>нефт</a:t>
            </a:r>
            <a:r>
              <a:rPr lang="ru-RU" sz="1200" dirty="0"/>
              <a:t> и газ, химия, энергетика, транспорт и металлургия, </a:t>
            </a:r>
            <a:r>
              <a:rPr lang="ru-RU" sz="1200" dirty="0" err="1"/>
              <a:t>текстил</a:t>
            </a:r>
            <a:endParaRPr lang="ru-RU" sz="1200" dirty="0"/>
          </a:p>
          <a:p>
            <a:pPr marL="285750" indent="-285750" algn="just">
              <a:buFontTx/>
              <a:buChar char="-"/>
            </a:pPr>
            <a:r>
              <a:rPr lang="ru-RU" sz="1200" dirty="0"/>
              <a:t>Предоставляет финансирования среднем в год экв. 1 </a:t>
            </a:r>
            <a:r>
              <a:rPr lang="ru-RU" sz="1200" dirty="0" err="1"/>
              <a:t>млрд.долл</a:t>
            </a:r>
            <a:r>
              <a:rPr lang="ru-RU" sz="1200" dirty="0"/>
              <a:t> кредит для создание и улучшение базовой инфраструктуры, включая дороги, информационно-коммуникационные технологии, санитарию, электроэнергетику и водоснабжение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Финансирован 300-400 проектов в год по увеличению устойчивой индустриализации и инновациям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1676400" y="2076271"/>
            <a:ext cx="79232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Выдача 1-1,5 </a:t>
            </a:r>
            <a:r>
              <a:rPr lang="ru-RU" sz="1200" dirty="0" err="1"/>
              <a:t>млрд.долл</a:t>
            </a:r>
            <a:r>
              <a:rPr lang="ru-RU" sz="1200" dirty="0"/>
              <a:t>. кредит для поддержка устойчивой индустриализации и инновациям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Выдача 200-300 </a:t>
            </a:r>
            <a:r>
              <a:rPr lang="ru-RU" sz="1200" dirty="0" err="1"/>
              <a:t>млн.долл</a:t>
            </a:r>
            <a:r>
              <a:rPr lang="ru-RU" sz="1200" dirty="0"/>
              <a:t>. кредит для модернизация промышленные предприятия 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Продукты по расширению доступ мелких промышленных и прочих предприятий к финансовым услугам, в том числе к недорогим кредитам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Помощь мелких промышленных и прочих предприятий к интеграцию в производственно-сбытовые цепочки и рынки – продукт </a:t>
            </a:r>
            <a:r>
              <a:rPr lang="en-US" sz="1200" dirty="0"/>
              <a:t>Supply chain finance</a:t>
            </a:r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42040E-C34F-CD4C-8003-A7EAF1050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1409822" cy="1463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7AD6F-8985-A3D2-8FC2-68BE986AADD1}"/>
              </a:ext>
            </a:extLst>
          </p:cNvPr>
          <p:cNvSpPr txBox="1"/>
          <p:nvPr/>
        </p:nvSpPr>
        <p:spPr>
          <a:xfrm>
            <a:off x="1676400" y="3434682"/>
            <a:ext cx="79232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Работы направленные на устранение неравенства - Расширение доступа к финансированию и создание социально значимых и безопасных финансовых  продуктов и услуг, а также реализация социальных и благотворительных проектов являются важными стратегическими задачами Банка.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поддерживать рост доходов наименее обеспеченных населений путем предоставление кредитных продуктов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сократить операционные затраты, связанные с переводом мигрантами денежных средств, до менее 3 процентов от суммы перевода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9AB4F-A673-DECA-5306-13381B95273D}"/>
              </a:ext>
            </a:extLst>
          </p:cNvPr>
          <p:cNvSpPr txBox="1"/>
          <p:nvPr/>
        </p:nvSpPr>
        <p:spPr>
          <a:xfrm>
            <a:off x="1692897" y="4763869"/>
            <a:ext cx="79232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Будет продолжено работы направленные на устранение неравенства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Льготы и преференции по использованию банковских продуктов для мигрантов, малообеспеченным и других уязвимых групп населения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0B29BB-7D5E-689E-26DB-1B14AEFDC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764151"/>
            <a:ext cx="1394581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1771102" y="1247594"/>
            <a:ext cx="78300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/>
              <a:t>активное финансирования жилья и городского развития – среднем в год экв. 30-50 </a:t>
            </a:r>
            <a:r>
              <a:rPr lang="ru-RU" sz="1200" dirty="0" err="1"/>
              <a:t>млн.долл</a:t>
            </a:r>
            <a:r>
              <a:rPr lang="ru-RU" sz="1200" dirty="0"/>
              <a:t>.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продукты «Зеленый ипотека»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финансирования транспортный система в городе Ташкенте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расширения использования общественного транспорта а также мероприятии по </a:t>
            </a:r>
            <a:r>
              <a:rPr lang="uz-Cyrl-UZ" sz="1200" dirty="0"/>
              <a:t>продвижению испоьзованию общественными траснпортами</a:t>
            </a:r>
            <a:endParaRPr lang="ru-RU" sz="1200" dirty="0"/>
          </a:p>
          <a:p>
            <a:pPr marL="285750" indent="-285750">
              <a:buFontTx/>
              <a:buChar char="-"/>
            </a:pPr>
            <a:r>
              <a:rPr lang="ru-RU" sz="1200" dirty="0"/>
              <a:t>строительстве экологически устойчивых и прочных зданий с использованием местных материалов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деятельность Банка способствует модернизации инфраструктуры в регионах присутствия для снижения её  воздействия на окружающую среду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1771102" y="3105834"/>
            <a:ext cx="78300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/>
              <a:t>увеличение финансирование строительство жилья в местных и городских местах 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открыт зеленый офисы банковских услуг населенных пунктах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ru-RU" sz="1200" dirty="0"/>
              <a:t>перестроить своих офисов исходя из генеральных планах городов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DA8BCC-CBDA-C2F0-EEAF-D279EFBC5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1386960" cy="1493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F6BD5A-148F-C602-62DA-0024F2C53C57}"/>
              </a:ext>
            </a:extLst>
          </p:cNvPr>
          <p:cNvSpPr txBox="1"/>
          <p:nvPr/>
        </p:nvSpPr>
        <p:spPr>
          <a:xfrm>
            <a:off x="1771102" y="4191000"/>
            <a:ext cx="78300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мероприятий по </a:t>
            </a:r>
            <a:r>
              <a:rPr lang="uz-Cyrl-UZ" sz="1200" dirty="0"/>
              <a:t>продвижению </a:t>
            </a:r>
            <a:r>
              <a:rPr lang="ru-RU" sz="1200" dirty="0"/>
              <a:t>рационального потребления водные ресурсы, энергетика, продовольствие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выдано кредитов в сумме среднем в год экв. 60 </a:t>
            </a:r>
            <a:r>
              <a:rPr lang="ru-RU" sz="1200" dirty="0" err="1"/>
              <a:t>млн.долл</a:t>
            </a:r>
            <a:r>
              <a:rPr lang="ru-RU" sz="1200" dirty="0"/>
              <a:t>. по уменьшению объем отходов (образования, их сокращению, переработке и повторному использованию)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принято политика по отказа от вредных финансирования там, где они существуют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A0D6BC-AAFE-6DBA-B6FF-26CB0A0BB4D6}"/>
              </a:ext>
            </a:extLst>
          </p:cNvPr>
          <p:cNvSpPr txBox="1"/>
          <p:nvPr/>
        </p:nvSpPr>
        <p:spPr>
          <a:xfrm>
            <a:off x="1771102" y="5257800"/>
            <a:ext cx="78300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/>
              <a:t>в 20</a:t>
            </a:r>
            <a:r>
              <a:rPr lang="en-US" sz="1200" dirty="0"/>
              <a:t>24</a:t>
            </a:r>
            <a:r>
              <a:rPr lang="ru-RU" sz="1200" dirty="0"/>
              <a:t> году </a:t>
            </a:r>
            <a:r>
              <a:rPr lang="en-US" sz="1200" dirty="0"/>
              <a:t>30</a:t>
            </a:r>
            <a:r>
              <a:rPr lang="ru-RU" sz="1200" dirty="0"/>
              <a:t>% потребления энергии</a:t>
            </a:r>
            <a:r>
              <a:rPr lang="en-US" sz="1200" dirty="0"/>
              <a:t> </a:t>
            </a:r>
            <a:r>
              <a:rPr lang="ru-RU" sz="1200" dirty="0"/>
              <a:t>всех здании Банка обеспечивается за счет возобновляемых источников энергии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сокращение потребления бумага в Банке до 10% ежегодно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мероприятий по </a:t>
            </a:r>
            <a:r>
              <a:rPr lang="uz-Cyrl-UZ" sz="1200" dirty="0"/>
              <a:t>продвижению </a:t>
            </a:r>
            <a:r>
              <a:rPr lang="ru-RU" sz="1200" dirty="0"/>
              <a:t>рационального потребления водные ресурсы, энергетика, продовольствие</a:t>
            </a:r>
            <a:endParaRPr lang="en-US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45C0FF-86AC-5BAB-25C8-7621AF792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30" y="4393073"/>
            <a:ext cx="1386960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7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1971239" y="880408"/>
            <a:ext cx="758424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Стратегия Зеленого банкинга на 2021-2023 гг.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Политика по управления экологический и социальной риски в Банке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ru-RU" sz="1200" dirty="0"/>
              <a:t>экологизация рабочих мест, офисов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2 раза увеличения зеленого портфеля банка в течение 2019-2022 гг.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ru-RU" sz="1200" dirty="0"/>
              <a:t>сотрудничество </a:t>
            </a:r>
            <a:r>
              <a:rPr lang="en-US" sz="1200" dirty="0"/>
              <a:t>c </a:t>
            </a:r>
            <a:r>
              <a:rPr lang="ru-RU" sz="1200" dirty="0"/>
              <a:t>партнёрам в области борьба с изменением климата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ru-RU" sz="1200" dirty="0"/>
              <a:t>В результате зеленых кредитов 762 620 МВт*час экономия электроэнергия, 16 413 м3 экономия воды, </a:t>
            </a:r>
            <a:br>
              <a:rPr lang="ru-RU" sz="1200" dirty="0"/>
            </a:br>
            <a:r>
              <a:rPr lang="ru-RU" sz="1200" dirty="0"/>
              <a:t>107 080 м3 экономия природного газа, 326 433 </a:t>
            </a:r>
            <a:r>
              <a:rPr lang="ru-RU" sz="1200" dirty="0" err="1"/>
              <a:t>тн</a:t>
            </a:r>
            <a:r>
              <a:rPr lang="ru-RU" sz="1200" dirty="0"/>
              <a:t>. СО2 сокращения выбросов – система мониторинга </a:t>
            </a:r>
            <a:r>
              <a:rPr lang="en-US" sz="1200" dirty="0"/>
              <a:t>CAFI</a:t>
            </a:r>
            <a:r>
              <a:rPr lang="uz-Cyrl-UZ" sz="1200" dirty="0"/>
              <a:t> </a:t>
            </a:r>
            <a:r>
              <a:rPr lang="ru-RU" sz="1200" dirty="0"/>
              <a:t>и </a:t>
            </a:r>
            <a:r>
              <a:rPr lang="en-US" sz="1200" dirty="0"/>
              <a:t>GTS</a:t>
            </a:r>
            <a:endParaRPr lang="ru-RU" sz="1200" dirty="0"/>
          </a:p>
          <a:p>
            <a:pPr marL="285750" indent="-285750" algn="just">
              <a:buFontTx/>
              <a:buChar char="-"/>
            </a:pPr>
            <a:r>
              <a:rPr lang="ru-RU" sz="1200" dirty="0"/>
              <a:t>Участие мероприятий каждый 15 май - Международный день климата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Перевод дистанционных обслуживание клиентов – </a:t>
            </a:r>
            <a:r>
              <a:rPr lang="en-US" sz="1200" dirty="0"/>
              <a:t>Digital banking</a:t>
            </a:r>
            <a:endParaRPr lang="ru-R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1971238" y="2895600"/>
            <a:ext cx="758424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/>
              <a:t>Стратегия Зеленого банкинга на 2024-2028</a:t>
            </a:r>
            <a:r>
              <a:rPr lang="en-US" sz="1200" dirty="0"/>
              <a:t> </a:t>
            </a:r>
            <a:r>
              <a:rPr lang="ru-RU" sz="1200" dirty="0"/>
              <a:t>гг.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переход к «зеленой» экономике –увеличить доля зеленых кредитов в портфеле до 20% к 2030 г. 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в результате финансированных зеленых проектов сокращения минимум 400 </a:t>
            </a:r>
            <a:r>
              <a:rPr lang="ru-RU" sz="1200" dirty="0" err="1"/>
              <a:t>тыс.тн</a:t>
            </a:r>
            <a:r>
              <a:rPr lang="ru-RU" sz="1200" dirty="0"/>
              <a:t>  СО2 в год и 700 тыс. МВт*час экономия электроэнергия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локальный план в области борьбы с изменением климата, документ по влияние корпоративной цепочки создания стоимости на климат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Новая, усовершенствованная </a:t>
            </a:r>
            <a:r>
              <a:rPr lang="en-US" sz="1200" dirty="0"/>
              <a:t>ESG </a:t>
            </a:r>
            <a:r>
              <a:rPr lang="uz-Cyrl-UZ" sz="1200" dirty="0"/>
              <a:t>политика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uz-Cyrl-UZ" sz="1200" dirty="0"/>
              <a:t>Польноценн</a:t>
            </a:r>
            <a:r>
              <a:rPr lang="ru-RU" sz="1200" dirty="0" err="1"/>
              <a:t>ый</a:t>
            </a:r>
            <a:r>
              <a:rPr lang="ru-RU" sz="1200" dirty="0"/>
              <a:t> </a:t>
            </a:r>
            <a:r>
              <a:rPr lang="en-US" sz="1200" dirty="0"/>
              <a:t>Digital banking</a:t>
            </a:r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38E8F4-3030-CD03-EB47-F8DF49BD8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7" y="1782951"/>
            <a:ext cx="1417443" cy="1493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9C27B4-2136-3D09-3539-B2B7B233F7C4}"/>
              </a:ext>
            </a:extLst>
          </p:cNvPr>
          <p:cNvSpPr txBox="1"/>
          <p:nvPr/>
        </p:nvSpPr>
        <p:spPr>
          <a:xfrm>
            <a:off x="1971238" y="4623137"/>
            <a:ext cx="758424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участие в мероприятиях по защите прибрежных вод от загрязнения и эвтрофикации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ru-RU" sz="1200" dirty="0"/>
              <a:t>участие в продвижении устойчивого использования и защиты прибрежных экосистем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в результате выданных кредитов сокращено 326 433 </a:t>
            </a:r>
            <a:r>
              <a:rPr lang="ru-RU" sz="1200" dirty="0" err="1"/>
              <a:t>тн</a:t>
            </a:r>
            <a:r>
              <a:rPr lang="ru-RU" sz="1200" dirty="0"/>
              <a:t>. углеродный след — фактор, способствующий повышению уровня моря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организация мероприятий по уборку береговых зон в честь </a:t>
            </a:r>
            <a:r>
              <a:rPr lang="en-US" sz="1200" dirty="0"/>
              <a:t>8 </a:t>
            </a:r>
            <a:r>
              <a:rPr lang="ru-RU" sz="1200" dirty="0"/>
              <a:t>июня - Всемирный день океанов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40588-D54E-F326-AC39-8078E0E03AA3}"/>
              </a:ext>
            </a:extLst>
          </p:cNvPr>
          <p:cNvSpPr txBox="1"/>
          <p:nvPr/>
        </p:nvSpPr>
        <p:spPr>
          <a:xfrm>
            <a:off x="1971238" y="5798403"/>
            <a:ext cx="758424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/>
              <a:t>выдача кредитов для переработка мусора, сбрасываемого в океаны;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выдача кредитов для сокращения СО2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участие в продвижении по поддержке рациональный употреблении морских продуктов  - учитывающий интересы океанов, и употреблять лишь те продукты, которые нам необходимы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6F649-8C4D-75F9-23E6-C7FE67A02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49013"/>
            <a:ext cx="1386960" cy="14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1828800" y="838200"/>
            <a:ext cx="772293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основной участник общенациональное движение «Зеленое пространство»  - 5000 саженцев в год 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участие в продвижении по поддержке леса и борьбе с изменением климата – 21 марта - Международный день лесов 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более «зеленых» инвестиций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опустынивание – деградация - 17 июня- участие Всемирный день борьбы с опустыниванием - посадка </a:t>
            </a:r>
            <a:r>
              <a:rPr lang="ru-RU" sz="1200" dirty="0" err="1"/>
              <a:t>саксовул</a:t>
            </a:r>
            <a:r>
              <a:rPr lang="ru-RU" sz="1200" dirty="0"/>
              <a:t> в </a:t>
            </a:r>
            <a:r>
              <a:rPr lang="ru-RU" sz="1200" dirty="0" err="1"/>
              <a:t>Каракалпкистане</a:t>
            </a:r>
            <a:r>
              <a:rPr lang="ru-RU" sz="1200" dirty="0"/>
              <a:t> (Green </a:t>
            </a:r>
            <a:r>
              <a:rPr lang="ru-RU" sz="1200" dirty="0" err="1"/>
              <a:t>Aral</a:t>
            </a:r>
            <a:r>
              <a:rPr lang="ru-RU" sz="1200" dirty="0"/>
              <a:t> </a:t>
            </a:r>
            <a:r>
              <a:rPr lang="ru-RU" sz="1200" dirty="0" err="1"/>
              <a:t>sea</a:t>
            </a:r>
            <a:r>
              <a:rPr lang="ru-RU" sz="1200" dirty="0"/>
              <a:t>) и </a:t>
            </a:r>
            <a:r>
              <a:rPr lang="ru-RU" sz="1200" dirty="0" err="1"/>
              <a:t>доброволная</a:t>
            </a:r>
            <a:r>
              <a:rPr lang="ru-RU" sz="1200" dirty="0"/>
              <a:t> денежный он-лайн отчисления на посадка </a:t>
            </a:r>
            <a:r>
              <a:rPr lang="ru-RU" sz="1200" dirty="0" err="1"/>
              <a:t>соксовулов</a:t>
            </a:r>
            <a:endParaRPr lang="ru-RU" sz="1200" dirty="0"/>
          </a:p>
          <a:p>
            <a:pPr marL="285750" indent="-285750" algn="just">
              <a:buFontTx/>
              <a:buChar char="-"/>
            </a:pPr>
            <a:r>
              <a:rPr lang="ru-RU" sz="1200" dirty="0"/>
              <a:t>политика по охране окружающей среды</a:t>
            </a:r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1828800" y="2468940"/>
            <a:ext cx="772293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вклад в расширение масштабы лесонасаждения и лесовосстановления в Узбекистане – 6-10 тыс. саженцев каждый год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мероприятия по борьбу с опустыниванием – участие Всемирный день борьбы с опустыниванием и засухой в каждый год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более «зеленых» инвестиций - значительно увеличить финансовые ресурсы из всех источников в целях сохранения и рационального использования биологического разнообразия и экосистем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продукты по продвижению посадка деревьев (виртуальная дерево в мобильного приложения и интернет банкинга)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3F4729-D6AD-6EDD-9333-47FADD681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1425063" cy="15088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5FD43-A5D5-2AD0-3C8F-608010FCE615}"/>
              </a:ext>
            </a:extLst>
          </p:cNvPr>
          <p:cNvSpPr txBox="1"/>
          <p:nvPr/>
        </p:nvSpPr>
        <p:spPr>
          <a:xfrm>
            <a:off x="1828800" y="4191000"/>
            <a:ext cx="772293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/>
              <a:t>строго соблюдения требования применимого законодательства и международные нормы, высоких стандартов корпоративного управления и деловой этики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политика система менеджмента противодействия коррупции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ISO</a:t>
            </a:r>
            <a:r>
              <a:rPr lang="ru-RU" sz="1200" dirty="0"/>
              <a:t> 37001:2016 сертификат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отдельное управления по противодействия коррупции и</a:t>
            </a:r>
            <a:r>
              <a:rPr lang="en-US" sz="1200" dirty="0"/>
              <a:t> </a:t>
            </a:r>
            <a:r>
              <a:rPr lang="ru-RU" sz="1200" dirty="0"/>
              <a:t>взяточничества во всех их формах</a:t>
            </a:r>
            <a:r>
              <a:rPr lang="en-US" sz="1200" dirty="0"/>
              <a:t> </a:t>
            </a:r>
            <a:endParaRPr lang="ru-RU" sz="1200" dirty="0"/>
          </a:p>
          <a:p>
            <a:pPr marL="285750" indent="-285750">
              <a:buFontTx/>
              <a:buChar char="-"/>
            </a:pPr>
            <a:r>
              <a:rPr lang="ru-RU" sz="1200" dirty="0"/>
              <a:t>система проверка и приостановления незаконные финансирование терроризма, преступностью, легализация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создано эффективные, подотчетные и прозрачные система управления на всех уровнях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№2 банк по эффективности работ по противодействию коррупции за 2022 год</a:t>
            </a:r>
            <a:endParaRPr lang="ru-RU" sz="1200" dirty="0">
              <a:solidFill>
                <a:srgbClr val="4D4D4D"/>
              </a:solidFill>
              <a:latin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B63C7-6748-7F29-45E6-1F9C36A2F5A3}"/>
              </a:ext>
            </a:extLst>
          </p:cNvPr>
          <p:cNvSpPr txBox="1"/>
          <p:nvPr/>
        </p:nvSpPr>
        <p:spPr>
          <a:xfrm>
            <a:off x="1828800" y="5874603"/>
            <a:ext cx="77229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/>
              <a:t>усовершенствование система менеджмента противодействия коррупции 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№1 банк по эффективности работ по противодействию коррупции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участие в мероприятиях, способствующих защите прав человечества</a:t>
            </a:r>
          </a:p>
          <a:p>
            <a:pPr marL="285750" indent="-285750">
              <a:buFontTx/>
              <a:buChar char="-"/>
            </a:pP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67F010-3FAF-C1DB-80F2-5E094CB80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648200"/>
            <a:ext cx="1386960" cy="14707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46E5C4-5EB6-F167-1214-785A9F13E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4950089"/>
            <a:ext cx="1235880" cy="175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3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1970983" y="2541321"/>
            <a:ext cx="280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Многосторонные</a:t>
            </a:r>
            <a:r>
              <a:rPr lang="ru-RU" dirty="0"/>
              <a:t> партнерства  в области устойчивого развития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2191278" y="5636150"/>
            <a:ext cx="7137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Мобилизовать как существующие, так и дополнительные ресурсы в области технического развития</a:t>
            </a:r>
            <a:r>
              <a:rPr lang="en-US" dirty="0"/>
              <a:t> </a:t>
            </a:r>
            <a:r>
              <a:rPr lang="ru-RU" dirty="0"/>
              <a:t>и финансов</a:t>
            </a:r>
            <a:r>
              <a:rPr lang="en-US" dirty="0"/>
              <a:t> </a:t>
            </a:r>
            <a:r>
              <a:rPr lang="ru-RU" dirty="0"/>
              <a:t>чтобы достичь целей устойчивого развития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907642-01DE-A263-67EE-294DD3611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60" y="3125042"/>
            <a:ext cx="1386960" cy="149364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6F5D040-AE56-E55E-B44A-95EAB29A8F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0"/>
          <a:stretch/>
        </p:blipFill>
        <p:spPr>
          <a:xfrm>
            <a:off x="4768103" y="1585500"/>
            <a:ext cx="843259" cy="723180"/>
          </a:xfrm>
          <a:prstGeom prst="rect">
            <a:avLst/>
          </a:prstGeom>
        </p:spPr>
      </p:pic>
      <p:sp>
        <p:nvSpPr>
          <p:cNvPr id="3" name="object 18">
            <a:extLst>
              <a:ext uri="{FF2B5EF4-FFF2-40B4-BE49-F238E27FC236}">
                <a16:creationId xmlns:a16="http://schemas.microsoft.com/office/drawing/2014/main" id="{1533EAEA-0E30-0104-211A-2B6E433048B5}"/>
              </a:ext>
            </a:extLst>
          </p:cNvPr>
          <p:cNvSpPr/>
          <p:nvPr/>
        </p:nvSpPr>
        <p:spPr>
          <a:xfrm>
            <a:off x="4420172" y="2383074"/>
            <a:ext cx="2078153" cy="396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6A031E10-410B-F99F-5EE6-0B3610956C49}"/>
              </a:ext>
            </a:extLst>
          </p:cNvPr>
          <p:cNvSpPr/>
          <p:nvPr/>
        </p:nvSpPr>
        <p:spPr>
          <a:xfrm>
            <a:off x="6075680" y="1665626"/>
            <a:ext cx="2631440" cy="543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9">
            <a:extLst>
              <a:ext uri="{FF2B5EF4-FFF2-40B4-BE49-F238E27FC236}">
                <a16:creationId xmlns:a16="http://schemas.microsoft.com/office/drawing/2014/main" id="{514BBEBA-8195-494E-2861-75840DA468D8}"/>
              </a:ext>
            </a:extLst>
          </p:cNvPr>
          <p:cNvSpPr/>
          <p:nvPr/>
        </p:nvSpPr>
        <p:spPr>
          <a:xfrm>
            <a:off x="4368789" y="2910480"/>
            <a:ext cx="1554480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1E81A3E8-AE2C-83EF-7B0D-AB144F5F09BE}"/>
              </a:ext>
            </a:extLst>
          </p:cNvPr>
          <p:cNvSpPr/>
          <p:nvPr/>
        </p:nvSpPr>
        <p:spPr>
          <a:xfrm>
            <a:off x="6553772" y="2383074"/>
            <a:ext cx="1878151" cy="396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DD3356-6998-2AE6-F7C0-5FAFC9894C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6800" y="1937406"/>
            <a:ext cx="1062037" cy="9429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2A5877-79A7-1BB9-6DFF-DD25773447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1360" y="2850421"/>
            <a:ext cx="674150" cy="7930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A07D3A-B2D9-5168-9B54-E16DC97DBD0E}"/>
              </a:ext>
            </a:extLst>
          </p:cNvPr>
          <p:cNvSpPr txBox="1"/>
          <p:nvPr/>
        </p:nvSpPr>
        <p:spPr>
          <a:xfrm>
            <a:off x="5760137" y="3543655"/>
            <a:ext cx="1376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Ministry of Ecology</a:t>
            </a:r>
            <a:endParaRPr lang="ru-RU" sz="12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49C48A-9318-7438-3845-5279D45D93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0578" y="2893260"/>
            <a:ext cx="1743784" cy="871892"/>
          </a:xfrm>
          <a:prstGeom prst="rect">
            <a:avLst/>
          </a:prstGeom>
        </p:spPr>
      </p:pic>
      <p:sp>
        <p:nvSpPr>
          <p:cNvPr id="15" name="object 17">
            <a:extLst>
              <a:ext uri="{FF2B5EF4-FFF2-40B4-BE49-F238E27FC236}">
                <a16:creationId xmlns:a16="http://schemas.microsoft.com/office/drawing/2014/main" id="{4AD9CAF0-B807-DE8E-658F-9821EC943785}"/>
              </a:ext>
            </a:extLst>
          </p:cNvPr>
          <p:cNvSpPr/>
          <p:nvPr/>
        </p:nvSpPr>
        <p:spPr>
          <a:xfrm>
            <a:off x="4408432" y="4026690"/>
            <a:ext cx="1702928" cy="5920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4430883-B036-9138-C154-05B87C5B733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6382" b="24129"/>
          <a:stretch/>
        </p:blipFill>
        <p:spPr>
          <a:xfrm>
            <a:off x="6186073" y="4042850"/>
            <a:ext cx="1745142" cy="4674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F4E0E2B-AD57-A4DB-A988-E00B8B35AE2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5326" b="17091"/>
          <a:stretch/>
        </p:blipFill>
        <p:spPr>
          <a:xfrm>
            <a:off x="8229600" y="3981809"/>
            <a:ext cx="1492937" cy="528540"/>
          </a:xfrm>
          <a:prstGeom prst="rect">
            <a:avLst/>
          </a:prstGeom>
        </p:spPr>
      </p:pic>
      <p:pic>
        <p:nvPicPr>
          <p:cNvPr id="1026" name="Picture 2" descr="Ministry of economy and finance of the Republic of Uzbekistan">
            <a:extLst>
              <a:ext uri="{FF2B5EF4-FFF2-40B4-BE49-F238E27FC236}">
                <a16:creationId xmlns:a16="http://schemas.microsoft.com/office/drawing/2014/main" id="{EE91B3F6-7DC3-CB95-6849-D07C8D890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72" y="4763929"/>
            <a:ext cx="603528" cy="63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7D0028-5BD0-A2AF-00C0-2736F861FB92}"/>
              </a:ext>
            </a:extLst>
          </p:cNvPr>
          <p:cNvSpPr txBox="1"/>
          <p:nvPr/>
        </p:nvSpPr>
        <p:spPr>
          <a:xfrm>
            <a:off x="5009807" y="4903168"/>
            <a:ext cx="19243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</a:t>
            </a:r>
            <a:r>
              <a:rPr lang="ru-RU" sz="1200" dirty="0"/>
              <a:t>i</a:t>
            </a:r>
            <a:r>
              <a:rPr lang="en-US" sz="1200" dirty="0"/>
              <a:t>n</a:t>
            </a:r>
            <a:r>
              <a:rPr lang="ru-RU" sz="1200" dirty="0" err="1"/>
              <a:t>istry</a:t>
            </a:r>
            <a:r>
              <a:rPr lang="ru-RU" sz="1200" dirty="0"/>
              <a:t> </a:t>
            </a:r>
            <a:r>
              <a:rPr lang="ru-RU" sz="1200" dirty="0" err="1"/>
              <a:t>of</a:t>
            </a:r>
            <a:r>
              <a:rPr lang="ru-RU" sz="1200" dirty="0"/>
              <a:t> </a:t>
            </a:r>
            <a:r>
              <a:rPr lang="ru-RU" sz="1200" dirty="0" err="1"/>
              <a:t>ec</a:t>
            </a:r>
            <a:r>
              <a:rPr lang="en-US" sz="1200" dirty="0"/>
              <a:t>o</a:t>
            </a:r>
            <a:r>
              <a:rPr lang="ru-RU" sz="1200" dirty="0" err="1"/>
              <a:t>nomy</a:t>
            </a:r>
            <a:r>
              <a:rPr lang="ru-RU" sz="1200" dirty="0"/>
              <a:t> </a:t>
            </a:r>
            <a:r>
              <a:rPr lang="ru-RU" sz="1200" dirty="0" err="1"/>
              <a:t>and</a:t>
            </a:r>
            <a:r>
              <a:rPr lang="ru-RU" sz="1200" dirty="0"/>
              <a:t> </a:t>
            </a:r>
            <a:r>
              <a:rPr lang="ru-RU" sz="1200" dirty="0" err="1"/>
              <a:t>finance</a:t>
            </a:r>
            <a:r>
              <a:rPr lang="ru-RU" sz="1200" dirty="0"/>
              <a:t>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41EEA3A-D95F-C2D5-8447-92881634B4C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000" r="4000" b="6000"/>
          <a:stretch/>
        </p:blipFill>
        <p:spPr>
          <a:xfrm>
            <a:off x="6785510" y="4662848"/>
            <a:ext cx="910690" cy="95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83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462"/>
            <a:ext cx="9906000" cy="6865462"/>
            <a:chOff x="0" y="-7463"/>
            <a:chExt cx="9906000" cy="6865462"/>
          </a:xfrm>
        </p:grpSpPr>
        <p:sp>
          <p:nvSpPr>
            <p:cNvPr id="3" name="object 3"/>
            <p:cNvSpPr/>
            <p:nvPr/>
          </p:nvSpPr>
          <p:spPr>
            <a:xfrm>
              <a:off x="0" y="-7463"/>
              <a:ext cx="9906000" cy="3429000"/>
            </a:xfrm>
            <a:custGeom>
              <a:avLst/>
              <a:gdLst/>
              <a:ahLst/>
              <a:cxnLst/>
              <a:rect l="l" t="t" r="r" b="b"/>
              <a:pathLst>
                <a:path w="9906000" h="3429000">
                  <a:moveTo>
                    <a:pt x="0" y="3428999"/>
                  </a:moveTo>
                  <a:lnTo>
                    <a:pt x="9906000" y="3428999"/>
                  </a:lnTo>
                  <a:lnTo>
                    <a:pt x="9906000" y="0"/>
                  </a:lnTo>
                  <a:lnTo>
                    <a:pt x="0" y="0"/>
                  </a:lnTo>
                  <a:lnTo>
                    <a:pt x="0" y="3428999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428999"/>
              <a:ext cx="9906000" cy="3429000"/>
            </a:xfrm>
            <a:custGeom>
              <a:avLst/>
              <a:gdLst/>
              <a:ahLst/>
              <a:cxnLst/>
              <a:rect l="l" t="t" r="r" b="b"/>
              <a:pathLst>
                <a:path w="9906000" h="3429000">
                  <a:moveTo>
                    <a:pt x="9906000" y="0"/>
                  </a:moveTo>
                  <a:lnTo>
                    <a:pt x="0" y="0"/>
                  </a:lnTo>
                  <a:lnTo>
                    <a:pt x="0" y="3428997"/>
                  </a:lnTo>
                  <a:lnTo>
                    <a:pt x="9906000" y="3428997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00B85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240519" y="6361429"/>
              <a:ext cx="27940" cy="496570"/>
            </a:xfrm>
            <a:custGeom>
              <a:avLst/>
              <a:gdLst/>
              <a:ahLst/>
              <a:cxnLst/>
              <a:rect l="l" t="t" r="r" b="b"/>
              <a:pathLst>
                <a:path w="27940" h="496570">
                  <a:moveTo>
                    <a:pt x="27940" y="0"/>
                  </a:moveTo>
                  <a:lnTo>
                    <a:pt x="0" y="0"/>
                  </a:lnTo>
                  <a:lnTo>
                    <a:pt x="0" y="496567"/>
                  </a:lnTo>
                  <a:lnTo>
                    <a:pt x="27940" y="496567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779" y="287020"/>
              <a:ext cx="2075180" cy="449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0590" y="242570"/>
              <a:ext cx="1943862" cy="480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18425" y="242570"/>
              <a:ext cx="2054859" cy="4800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8302" y="1223073"/>
              <a:ext cx="1939163" cy="2235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8302" y="1436115"/>
              <a:ext cx="920470" cy="2238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06500" y="1452562"/>
              <a:ext cx="86359" cy="2238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8302" y="1650046"/>
              <a:ext cx="2124583" cy="2870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88302" y="1924367"/>
              <a:ext cx="717943" cy="2870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66871" y="1223073"/>
              <a:ext cx="495300" cy="2235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62984" y="1223073"/>
              <a:ext cx="789939" cy="2235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54245" y="1223073"/>
              <a:ext cx="1130528" cy="2235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66871" y="1436115"/>
              <a:ext cx="827316" cy="22383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90644" y="1447799"/>
              <a:ext cx="86360" cy="2238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66871" y="1650046"/>
              <a:ext cx="2038730" cy="2870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44994" y="1219199"/>
              <a:ext cx="1917700" cy="22383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33641" y="1757362"/>
              <a:ext cx="86359" cy="2238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90080" y="1447799"/>
              <a:ext cx="172720" cy="2235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79615" y="1433258"/>
              <a:ext cx="2084197" cy="28702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10400" y="1694179"/>
              <a:ext cx="635000" cy="2870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34200" y="1981199"/>
              <a:ext cx="172720" cy="2238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79615" y="1981580"/>
              <a:ext cx="886409" cy="2873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39456" y="1981580"/>
              <a:ext cx="1274826" cy="28733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3760" y="3805301"/>
              <a:ext cx="3867150" cy="28701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16196" y="3805301"/>
              <a:ext cx="1171930" cy="28701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57850" y="3805301"/>
              <a:ext cx="1366266" cy="28701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8302" y="5856287"/>
              <a:ext cx="1055865" cy="2235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24000" y="5856287"/>
              <a:ext cx="382689" cy="2235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94154" y="5856287"/>
              <a:ext cx="1299083" cy="22352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76295" y="5856287"/>
              <a:ext cx="518160" cy="22352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50334" y="5856287"/>
              <a:ext cx="1078839" cy="22352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13909" y="5856287"/>
              <a:ext cx="1351661" cy="2235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52183" y="5856287"/>
              <a:ext cx="327659" cy="22352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56043" y="5856287"/>
              <a:ext cx="717130" cy="22352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753984" y="5856287"/>
              <a:ext cx="1496568" cy="22352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326626" y="5856287"/>
              <a:ext cx="323850" cy="2235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8302" y="6069647"/>
              <a:ext cx="1587246" cy="2235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10333" y="6069647"/>
              <a:ext cx="740829" cy="22352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93720" y="6069647"/>
              <a:ext cx="1061504" cy="22352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94734" y="6069647"/>
              <a:ext cx="920470" cy="22352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61128" y="6069647"/>
              <a:ext cx="1627758" cy="22352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80429" y="6069647"/>
              <a:ext cx="86360" cy="22352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180" y="4498339"/>
              <a:ext cx="5661660" cy="937260"/>
            </a:xfrm>
            <a:custGeom>
              <a:avLst/>
              <a:gdLst/>
              <a:ahLst/>
              <a:cxnLst/>
              <a:rect l="l" t="t" r="r" b="b"/>
              <a:pathLst>
                <a:path w="5661660" h="937260">
                  <a:moveTo>
                    <a:pt x="874268" y="154813"/>
                  </a:moveTo>
                  <a:lnTo>
                    <a:pt x="871474" y="142862"/>
                  </a:lnTo>
                  <a:lnTo>
                    <a:pt x="864146" y="132397"/>
                  </a:lnTo>
                  <a:lnTo>
                    <a:pt x="853757" y="124993"/>
                  </a:lnTo>
                  <a:lnTo>
                    <a:pt x="841857" y="122174"/>
                  </a:lnTo>
                  <a:lnTo>
                    <a:pt x="841857" y="154813"/>
                  </a:lnTo>
                  <a:lnTo>
                    <a:pt x="841857" y="594995"/>
                  </a:lnTo>
                  <a:lnTo>
                    <a:pt x="153822" y="594995"/>
                  </a:lnTo>
                  <a:lnTo>
                    <a:pt x="153822" y="154813"/>
                  </a:lnTo>
                  <a:lnTo>
                    <a:pt x="841857" y="154813"/>
                  </a:lnTo>
                  <a:lnTo>
                    <a:pt x="841857" y="122174"/>
                  </a:lnTo>
                  <a:lnTo>
                    <a:pt x="153822" y="122174"/>
                  </a:lnTo>
                  <a:lnTo>
                    <a:pt x="143167" y="124993"/>
                  </a:lnTo>
                  <a:lnTo>
                    <a:pt x="135585" y="132397"/>
                  </a:lnTo>
                  <a:lnTo>
                    <a:pt x="131038" y="142862"/>
                  </a:lnTo>
                  <a:lnTo>
                    <a:pt x="129527" y="154813"/>
                  </a:lnTo>
                  <a:lnTo>
                    <a:pt x="129527" y="594995"/>
                  </a:lnTo>
                  <a:lnTo>
                    <a:pt x="131038" y="606958"/>
                  </a:lnTo>
                  <a:lnTo>
                    <a:pt x="135585" y="617423"/>
                  </a:lnTo>
                  <a:lnTo>
                    <a:pt x="143167" y="624827"/>
                  </a:lnTo>
                  <a:lnTo>
                    <a:pt x="153822" y="627634"/>
                  </a:lnTo>
                  <a:lnTo>
                    <a:pt x="841857" y="627634"/>
                  </a:lnTo>
                  <a:lnTo>
                    <a:pt x="853757" y="624827"/>
                  </a:lnTo>
                  <a:lnTo>
                    <a:pt x="864146" y="617423"/>
                  </a:lnTo>
                  <a:lnTo>
                    <a:pt x="871474" y="606958"/>
                  </a:lnTo>
                  <a:lnTo>
                    <a:pt x="874268" y="594995"/>
                  </a:lnTo>
                  <a:lnTo>
                    <a:pt x="874268" y="154813"/>
                  </a:lnTo>
                  <a:close/>
                </a:path>
                <a:path w="5661660" h="937260">
                  <a:moveTo>
                    <a:pt x="995680" y="97790"/>
                  </a:moveTo>
                  <a:lnTo>
                    <a:pt x="989711" y="65278"/>
                  </a:lnTo>
                  <a:lnTo>
                    <a:pt x="988466" y="58458"/>
                  </a:lnTo>
                  <a:lnTo>
                    <a:pt x="968349" y="27520"/>
                  </a:lnTo>
                  <a:lnTo>
                    <a:pt x="937615" y="7264"/>
                  </a:lnTo>
                  <a:lnTo>
                    <a:pt x="930910" y="6019"/>
                  </a:lnTo>
                  <a:lnTo>
                    <a:pt x="930910" y="97790"/>
                  </a:lnTo>
                  <a:lnTo>
                    <a:pt x="930910" y="717169"/>
                  </a:lnTo>
                  <a:lnTo>
                    <a:pt x="929259" y="729183"/>
                  </a:lnTo>
                  <a:lnTo>
                    <a:pt x="923836" y="739635"/>
                  </a:lnTo>
                  <a:lnTo>
                    <a:pt x="913853" y="747014"/>
                  </a:lnTo>
                  <a:lnTo>
                    <a:pt x="898550" y="749808"/>
                  </a:lnTo>
                  <a:lnTo>
                    <a:pt x="97129" y="749808"/>
                  </a:lnTo>
                  <a:lnTo>
                    <a:pt x="85242" y="747014"/>
                  </a:lnTo>
                  <a:lnTo>
                    <a:pt x="74879" y="739635"/>
                  </a:lnTo>
                  <a:lnTo>
                    <a:pt x="67538" y="729183"/>
                  </a:lnTo>
                  <a:lnTo>
                    <a:pt x="64770" y="717169"/>
                  </a:lnTo>
                  <a:lnTo>
                    <a:pt x="64770" y="97790"/>
                  </a:lnTo>
                  <a:lnTo>
                    <a:pt x="67538" y="82372"/>
                  </a:lnTo>
                  <a:lnTo>
                    <a:pt x="74879" y="72351"/>
                  </a:lnTo>
                  <a:lnTo>
                    <a:pt x="85242" y="66916"/>
                  </a:lnTo>
                  <a:lnTo>
                    <a:pt x="97129" y="65278"/>
                  </a:lnTo>
                  <a:lnTo>
                    <a:pt x="898550" y="65278"/>
                  </a:lnTo>
                  <a:lnTo>
                    <a:pt x="913853" y="66916"/>
                  </a:lnTo>
                  <a:lnTo>
                    <a:pt x="923836" y="72351"/>
                  </a:lnTo>
                  <a:lnTo>
                    <a:pt x="929259" y="82372"/>
                  </a:lnTo>
                  <a:lnTo>
                    <a:pt x="930910" y="97790"/>
                  </a:lnTo>
                  <a:lnTo>
                    <a:pt x="930910" y="6019"/>
                  </a:lnTo>
                  <a:lnTo>
                    <a:pt x="898550" y="0"/>
                  </a:lnTo>
                  <a:lnTo>
                    <a:pt x="97129" y="0"/>
                  </a:lnTo>
                  <a:lnTo>
                    <a:pt x="58051" y="7264"/>
                  </a:lnTo>
                  <a:lnTo>
                    <a:pt x="27317" y="27520"/>
                  </a:lnTo>
                  <a:lnTo>
                    <a:pt x="7200" y="58458"/>
                  </a:lnTo>
                  <a:lnTo>
                    <a:pt x="0" y="97790"/>
                  </a:lnTo>
                  <a:lnTo>
                    <a:pt x="0" y="717169"/>
                  </a:lnTo>
                  <a:lnTo>
                    <a:pt x="7200" y="756526"/>
                  </a:lnTo>
                  <a:lnTo>
                    <a:pt x="27317" y="787514"/>
                  </a:lnTo>
                  <a:lnTo>
                    <a:pt x="58051" y="807808"/>
                  </a:lnTo>
                  <a:lnTo>
                    <a:pt x="97129" y="815086"/>
                  </a:lnTo>
                  <a:lnTo>
                    <a:pt x="404723" y="815086"/>
                  </a:lnTo>
                  <a:lnTo>
                    <a:pt x="404723" y="847598"/>
                  </a:lnTo>
                  <a:lnTo>
                    <a:pt x="210477" y="880237"/>
                  </a:lnTo>
                  <a:lnTo>
                    <a:pt x="199847" y="881773"/>
                  </a:lnTo>
                  <a:lnTo>
                    <a:pt x="192252" y="886345"/>
                  </a:lnTo>
                  <a:lnTo>
                    <a:pt x="187693" y="893953"/>
                  </a:lnTo>
                  <a:lnTo>
                    <a:pt x="186182" y="904621"/>
                  </a:lnTo>
                  <a:lnTo>
                    <a:pt x="188950" y="916635"/>
                  </a:lnTo>
                  <a:lnTo>
                    <a:pt x="196291" y="927087"/>
                  </a:lnTo>
                  <a:lnTo>
                    <a:pt x="206654" y="934466"/>
                  </a:lnTo>
                  <a:lnTo>
                    <a:pt x="218541" y="937260"/>
                  </a:lnTo>
                  <a:lnTo>
                    <a:pt x="777138" y="937260"/>
                  </a:lnTo>
                  <a:lnTo>
                    <a:pt x="789012" y="934466"/>
                  </a:lnTo>
                  <a:lnTo>
                    <a:pt x="799376" y="927087"/>
                  </a:lnTo>
                  <a:lnTo>
                    <a:pt x="806716" y="916635"/>
                  </a:lnTo>
                  <a:lnTo>
                    <a:pt x="809498" y="904621"/>
                  </a:lnTo>
                  <a:lnTo>
                    <a:pt x="807974" y="893953"/>
                  </a:lnTo>
                  <a:lnTo>
                    <a:pt x="803414" y="886345"/>
                  </a:lnTo>
                  <a:lnTo>
                    <a:pt x="795820" y="881773"/>
                  </a:lnTo>
                  <a:lnTo>
                    <a:pt x="785202" y="880237"/>
                  </a:lnTo>
                  <a:lnTo>
                    <a:pt x="590956" y="847598"/>
                  </a:lnTo>
                  <a:lnTo>
                    <a:pt x="590956" y="815086"/>
                  </a:lnTo>
                  <a:lnTo>
                    <a:pt x="898550" y="815086"/>
                  </a:lnTo>
                  <a:lnTo>
                    <a:pt x="937615" y="807808"/>
                  </a:lnTo>
                  <a:lnTo>
                    <a:pt x="968349" y="787514"/>
                  </a:lnTo>
                  <a:lnTo>
                    <a:pt x="988466" y="756526"/>
                  </a:lnTo>
                  <a:lnTo>
                    <a:pt x="989698" y="749808"/>
                  </a:lnTo>
                  <a:lnTo>
                    <a:pt x="995680" y="717169"/>
                  </a:lnTo>
                  <a:lnTo>
                    <a:pt x="995680" y="97790"/>
                  </a:lnTo>
                  <a:close/>
                </a:path>
                <a:path w="5661660" h="937260">
                  <a:moveTo>
                    <a:pt x="5540502" y="154813"/>
                  </a:moveTo>
                  <a:lnTo>
                    <a:pt x="5537720" y="142862"/>
                  </a:lnTo>
                  <a:lnTo>
                    <a:pt x="5530418" y="132397"/>
                  </a:lnTo>
                  <a:lnTo>
                    <a:pt x="5520080" y="124993"/>
                  </a:lnTo>
                  <a:lnTo>
                    <a:pt x="5508244" y="122174"/>
                  </a:lnTo>
                  <a:lnTo>
                    <a:pt x="5508244" y="154813"/>
                  </a:lnTo>
                  <a:lnTo>
                    <a:pt x="5508244" y="594995"/>
                  </a:lnTo>
                  <a:lnTo>
                    <a:pt x="4821936" y="594995"/>
                  </a:lnTo>
                  <a:lnTo>
                    <a:pt x="4821936" y="154813"/>
                  </a:lnTo>
                  <a:lnTo>
                    <a:pt x="5508244" y="154813"/>
                  </a:lnTo>
                  <a:lnTo>
                    <a:pt x="5508244" y="122174"/>
                  </a:lnTo>
                  <a:lnTo>
                    <a:pt x="4821936" y="122174"/>
                  </a:lnTo>
                  <a:lnTo>
                    <a:pt x="4811331" y="124993"/>
                  </a:lnTo>
                  <a:lnTo>
                    <a:pt x="4803749" y="132397"/>
                  </a:lnTo>
                  <a:lnTo>
                    <a:pt x="4799190" y="142862"/>
                  </a:lnTo>
                  <a:lnTo>
                    <a:pt x="4797679" y="154813"/>
                  </a:lnTo>
                  <a:lnTo>
                    <a:pt x="4797679" y="594995"/>
                  </a:lnTo>
                  <a:lnTo>
                    <a:pt x="4799190" y="606958"/>
                  </a:lnTo>
                  <a:lnTo>
                    <a:pt x="4803749" y="617423"/>
                  </a:lnTo>
                  <a:lnTo>
                    <a:pt x="4811331" y="624827"/>
                  </a:lnTo>
                  <a:lnTo>
                    <a:pt x="4821936" y="627634"/>
                  </a:lnTo>
                  <a:lnTo>
                    <a:pt x="5508244" y="627634"/>
                  </a:lnTo>
                  <a:lnTo>
                    <a:pt x="5520080" y="624827"/>
                  </a:lnTo>
                  <a:lnTo>
                    <a:pt x="5530418" y="617423"/>
                  </a:lnTo>
                  <a:lnTo>
                    <a:pt x="5537720" y="606958"/>
                  </a:lnTo>
                  <a:lnTo>
                    <a:pt x="5540502" y="594995"/>
                  </a:lnTo>
                  <a:lnTo>
                    <a:pt x="5540502" y="154813"/>
                  </a:lnTo>
                  <a:close/>
                </a:path>
                <a:path w="5661660" h="937260">
                  <a:moveTo>
                    <a:pt x="5661660" y="97790"/>
                  </a:moveTo>
                  <a:lnTo>
                    <a:pt x="5655703" y="65278"/>
                  </a:lnTo>
                  <a:lnTo>
                    <a:pt x="5654459" y="58458"/>
                  </a:lnTo>
                  <a:lnTo>
                    <a:pt x="5634393" y="27520"/>
                  </a:lnTo>
                  <a:lnTo>
                    <a:pt x="5603735" y="7264"/>
                  </a:lnTo>
                  <a:lnTo>
                    <a:pt x="5597017" y="6019"/>
                  </a:lnTo>
                  <a:lnTo>
                    <a:pt x="5597017" y="97790"/>
                  </a:lnTo>
                  <a:lnTo>
                    <a:pt x="5597017" y="717169"/>
                  </a:lnTo>
                  <a:lnTo>
                    <a:pt x="5595378" y="729183"/>
                  </a:lnTo>
                  <a:lnTo>
                    <a:pt x="5589981" y="739635"/>
                  </a:lnTo>
                  <a:lnTo>
                    <a:pt x="5580024" y="747014"/>
                  </a:lnTo>
                  <a:lnTo>
                    <a:pt x="5564759" y="749808"/>
                  </a:lnTo>
                  <a:lnTo>
                    <a:pt x="4765421" y="749808"/>
                  </a:lnTo>
                  <a:lnTo>
                    <a:pt x="4753572" y="747014"/>
                  </a:lnTo>
                  <a:lnTo>
                    <a:pt x="4743234" y="739635"/>
                  </a:lnTo>
                  <a:lnTo>
                    <a:pt x="4735931" y="729183"/>
                  </a:lnTo>
                  <a:lnTo>
                    <a:pt x="4733163" y="717169"/>
                  </a:lnTo>
                  <a:lnTo>
                    <a:pt x="4733163" y="97790"/>
                  </a:lnTo>
                  <a:lnTo>
                    <a:pt x="4735931" y="82372"/>
                  </a:lnTo>
                  <a:lnTo>
                    <a:pt x="4743234" y="72351"/>
                  </a:lnTo>
                  <a:lnTo>
                    <a:pt x="4753572" y="66916"/>
                  </a:lnTo>
                  <a:lnTo>
                    <a:pt x="4765421" y="65278"/>
                  </a:lnTo>
                  <a:lnTo>
                    <a:pt x="5564759" y="65278"/>
                  </a:lnTo>
                  <a:lnTo>
                    <a:pt x="5580024" y="66916"/>
                  </a:lnTo>
                  <a:lnTo>
                    <a:pt x="5589981" y="72351"/>
                  </a:lnTo>
                  <a:lnTo>
                    <a:pt x="5595378" y="82372"/>
                  </a:lnTo>
                  <a:lnTo>
                    <a:pt x="5597017" y="97790"/>
                  </a:lnTo>
                  <a:lnTo>
                    <a:pt x="5597017" y="6019"/>
                  </a:lnTo>
                  <a:lnTo>
                    <a:pt x="5564759" y="0"/>
                  </a:lnTo>
                  <a:lnTo>
                    <a:pt x="4765421" y="0"/>
                  </a:lnTo>
                  <a:lnTo>
                    <a:pt x="4726432" y="7264"/>
                  </a:lnTo>
                  <a:lnTo>
                    <a:pt x="4695774" y="27520"/>
                  </a:lnTo>
                  <a:lnTo>
                    <a:pt x="4675708" y="58458"/>
                  </a:lnTo>
                  <a:lnTo>
                    <a:pt x="4668520" y="97790"/>
                  </a:lnTo>
                  <a:lnTo>
                    <a:pt x="4668520" y="717169"/>
                  </a:lnTo>
                  <a:lnTo>
                    <a:pt x="4675708" y="756526"/>
                  </a:lnTo>
                  <a:lnTo>
                    <a:pt x="4695774" y="787514"/>
                  </a:lnTo>
                  <a:lnTo>
                    <a:pt x="4726432" y="807808"/>
                  </a:lnTo>
                  <a:lnTo>
                    <a:pt x="4765421" y="815086"/>
                  </a:lnTo>
                  <a:lnTo>
                    <a:pt x="5072253" y="815086"/>
                  </a:lnTo>
                  <a:lnTo>
                    <a:pt x="5072253" y="847598"/>
                  </a:lnTo>
                  <a:lnTo>
                    <a:pt x="4878451" y="880237"/>
                  </a:lnTo>
                  <a:lnTo>
                    <a:pt x="4867846" y="881773"/>
                  </a:lnTo>
                  <a:lnTo>
                    <a:pt x="4860264" y="886345"/>
                  </a:lnTo>
                  <a:lnTo>
                    <a:pt x="4855705" y="893953"/>
                  </a:lnTo>
                  <a:lnTo>
                    <a:pt x="4854194" y="904621"/>
                  </a:lnTo>
                  <a:lnTo>
                    <a:pt x="4856962" y="916635"/>
                  </a:lnTo>
                  <a:lnTo>
                    <a:pt x="4864265" y="927087"/>
                  </a:lnTo>
                  <a:lnTo>
                    <a:pt x="4874603" y="934466"/>
                  </a:lnTo>
                  <a:lnTo>
                    <a:pt x="4886452" y="937260"/>
                  </a:lnTo>
                  <a:lnTo>
                    <a:pt x="5443728" y="937260"/>
                  </a:lnTo>
                  <a:lnTo>
                    <a:pt x="5455564" y="934466"/>
                  </a:lnTo>
                  <a:lnTo>
                    <a:pt x="5465902" y="927087"/>
                  </a:lnTo>
                  <a:lnTo>
                    <a:pt x="5473204" y="916635"/>
                  </a:lnTo>
                  <a:lnTo>
                    <a:pt x="5475986" y="904621"/>
                  </a:lnTo>
                  <a:lnTo>
                    <a:pt x="5474462" y="893953"/>
                  </a:lnTo>
                  <a:lnTo>
                    <a:pt x="5469902" y="886345"/>
                  </a:lnTo>
                  <a:lnTo>
                    <a:pt x="5462321" y="881773"/>
                  </a:lnTo>
                  <a:lnTo>
                    <a:pt x="5451729" y="880237"/>
                  </a:lnTo>
                  <a:lnTo>
                    <a:pt x="5257927" y="847598"/>
                  </a:lnTo>
                  <a:lnTo>
                    <a:pt x="5257927" y="815086"/>
                  </a:lnTo>
                  <a:lnTo>
                    <a:pt x="5564759" y="815086"/>
                  </a:lnTo>
                  <a:lnTo>
                    <a:pt x="5603735" y="807808"/>
                  </a:lnTo>
                  <a:lnTo>
                    <a:pt x="5634393" y="787514"/>
                  </a:lnTo>
                  <a:lnTo>
                    <a:pt x="5654459" y="756526"/>
                  </a:lnTo>
                  <a:lnTo>
                    <a:pt x="5655691" y="749808"/>
                  </a:lnTo>
                  <a:lnTo>
                    <a:pt x="5661660" y="717169"/>
                  </a:lnTo>
                  <a:lnTo>
                    <a:pt x="5661660" y="977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1320" y="4594859"/>
              <a:ext cx="787399" cy="61213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88186" y="4572000"/>
              <a:ext cx="1712087" cy="22351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88186" y="4785359"/>
              <a:ext cx="805814" cy="22351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04466" y="4785359"/>
              <a:ext cx="1476883" cy="22351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88186" y="4998402"/>
              <a:ext cx="1945766" cy="22383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88186" y="5212334"/>
              <a:ext cx="127000" cy="22352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51558" y="5212334"/>
              <a:ext cx="546100" cy="22352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88566" y="5212334"/>
              <a:ext cx="127000" cy="22352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7180" y="3751579"/>
              <a:ext cx="5557520" cy="1457960"/>
            </a:xfrm>
            <a:custGeom>
              <a:avLst/>
              <a:gdLst/>
              <a:ahLst/>
              <a:cxnLst/>
              <a:rect l="l" t="t" r="r" b="b"/>
              <a:pathLst>
                <a:path w="5557520" h="1457960">
                  <a:moveTo>
                    <a:pt x="396240" y="187960"/>
                  </a:moveTo>
                  <a:lnTo>
                    <a:pt x="390296" y="148717"/>
                  </a:lnTo>
                  <a:lnTo>
                    <a:pt x="376605" y="112522"/>
                  </a:lnTo>
                  <a:lnTo>
                    <a:pt x="372440" y="103505"/>
                  </a:lnTo>
                  <a:lnTo>
                    <a:pt x="345084" y="64897"/>
                  </a:lnTo>
                  <a:lnTo>
                    <a:pt x="337921" y="58293"/>
                  </a:lnTo>
                  <a:lnTo>
                    <a:pt x="331393" y="51816"/>
                  </a:lnTo>
                  <a:lnTo>
                    <a:pt x="324256" y="45212"/>
                  </a:lnTo>
                  <a:lnTo>
                    <a:pt x="316509" y="39243"/>
                  </a:lnTo>
                  <a:lnTo>
                    <a:pt x="301040" y="28575"/>
                  </a:lnTo>
                  <a:lnTo>
                    <a:pt x="298069" y="26911"/>
                  </a:lnTo>
                  <a:lnTo>
                    <a:pt x="298069" y="151765"/>
                  </a:lnTo>
                  <a:lnTo>
                    <a:pt x="298069" y="155321"/>
                  </a:lnTo>
                  <a:lnTo>
                    <a:pt x="296875" y="158877"/>
                  </a:lnTo>
                  <a:lnTo>
                    <a:pt x="295681" y="161798"/>
                  </a:lnTo>
                  <a:lnTo>
                    <a:pt x="293319" y="164846"/>
                  </a:lnTo>
                  <a:lnTo>
                    <a:pt x="193370" y="265303"/>
                  </a:lnTo>
                  <a:lnTo>
                    <a:pt x="190398" y="268351"/>
                  </a:lnTo>
                  <a:lnTo>
                    <a:pt x="186232" y="270637"/>
                  </a:lnTo>
                  <a:lnTo>
                    <a:pt x="182067" y="272415"/>
                  </a:lnTo>
                  <a:lnTo>
                    <a:pt x="177901" y="273050"/>
                  </a:lnTo>
                  <a:lnTo>
                    <a:pt x="172542" y="273050"/>
                  </a:lnTo>
                  <a:lnTo>
                    <a:pt x="111239" y="217170"/>
                  </a:lnTo>
                  <a:lnTo>
                    <a:pt x="105308" y="205867"/>
                  </a:lnTo>
                  <a:lnTo>
                    <a:pt x="105308" y="197485"/>
                  </a:lnTo>
                  <a:lnTo>
                    <a:pt x="126720" y="180340"/>
                  </a:lnTo>
                  <a:lnTo>
                    <a:pt x="130886" y="180848"/>
                  </a:lnTo>
                  <a:lnTo>
                    <a:pt x="134467" y="182118"/>
                  </a:lnTo>
                  <a:lnTo>
                    <a:pt x="138633" y="183896"/>
                  </a:lnTo>
                  <a:lnTo>
                    <a:pt x="174929" y="219583"/>
                  </a:lnTo>
                  <a:lnTo>
                    <a:pt x="215861" y="180340"/>
                  </a:lnTo>
                  <a:lnTo>
                    <a:pt x="259994" y="138049"/>
                  </a:lnTo>
                  <a:lnTo>
                    <a:pt x="263575" y="134493"/>
                  </a:lnTo>
                  <a:lnTo>
                    <a:pt x="267741" y="132080"/>
                  </a:lnTo>
                  <a:lnTo>
                    <a:pt x="271881" y="130937"/>
                  </a:lnTo>
                  <a:lnTo>
                    <a:pt x="276656" y="130302"/>
                  </a:lnTo>
                  <a:lnTo>
                    <a:pt x="280212" y="130302"/>
                  </a:lnTo>
                  <a:lnTo>
                    <a:pt x="298069" y="151765"/>
                  </a:lnTo>
                  <a:lnTo>
                    <a:pt x="298069" y="26911"/>
                  </a:lnTo>
                  <a:lnTo>
                    <a:pt x="292709" y="23876"/>
                  </a:lnTo>
                  <a:lnTo>
                    <a:pt x="283794" y="19685"/>
                  </a:lnTo>
                  <a:lnTo>
                    <a:pt x="275463" y="15494"/>
                  </a:lnTo>
                  <a:lnTo>
                    <a:pt x="228473" y="2413"/>
                  </a:lnTo>
                  <a:lnTo>
                    <a:pt x="218338" y="1270"/>
                  </a:lnTo>
                  <a:lnTo>
                    <a:pt x="208229" y="0"/>
                  </a:lnTo>
                  <a:lnTo>
                    <a:pt x="188010" y="0"/>
                  </a:lnTo>
                  <a:lnTo>
                    <a:pt x="177901" y="1270"/>
                  </a:lnTo>
                  <a:lnTo>
                    <a:pt x="167767" y="2413"/>
                  </a:lnTo>
                  <a:lnTo>
                    <a:pt x="130302" y="11938"/>
                  </a:lnTo>
                  <a:lnTo>
                    <a:pt x="112433" y="19685"/>
                  </a:lnTo>
                  <a:lnTo>
                    <a:pt x="103530" y="23876"/>
                  </a:lnTo>
                  <a:lnTo>
                    <a:pt x="64846" y="51816"/>
                  </a:lnTo>
                  <a:lnTo>
                    <a:pt x="28549" y="95250"/>
                  </a:lnTo>
                  <a:lnTo>
                    <a:pt x="19634" y="112522"/>
                  </a:lnTo>
                  <a:lnTo>
                    <a:pt x="15468" y="120777"/>
                  </a:lnTo>
                  <a:lnTo>
                    <a:pt x="2387" y="167767"/>
                  </a:lnTo>
                  <a:lnTo>
                    <a:pt x="0" y="187960"/>
                  </a:lnTo>
                  <a:lnTo>
                    <a:pt x="0" y="208280"/>
                  </a:lnTo>
                  <a:lnTo>
                    <a:pt x="5943" y="247523"/>
                  </a:lnTo>
                  <a:lnTo>
                    <a:pt x="19634" y="283718"/>
                  </a:lnTo>
                  <a:lnTo>
                    <a:pt x="23799" y="292735"/>
                  </a:lnTo>
                  <a:lnTo>
                    <a:pt x="51765" y="331343"/>
                  </a:lnTo>
                  <a:lnTo>
                    <a:pt x="95199" y="367665"/>
                  </a:lnTo>
                  <a:lnTo>
                    <a:pt x="112433" y="376555"/>
                  </a:lnTo>
                  <a:lnTo>
                    <a:pt x="120777" y="380746"/>
                  </a:lnTo>
                  <a:lnTo>
                    <a:pt x="167767" y="393827"/>
                  </a:lnTo>
                  <a:lnTo>
                    <a:pt x="188010" y="396240"/>
                  </a:lnTo>
                  <a:lnTo>
                    <a:pt x="208229" y="396240"/>
                  </a:lnTo>
                  <a:lnTo>
                    <a:pt x="247497" y="390271"/>
                  </a:lnTo>
                  <a:lnTo>
                    <a:pt x="283794" y="376555"/>
                  </a:lnTo>
                  <a:lnTo>
                    <a:pt x="292709" y="372491"/>
                  </a:lnTo>
                  <a:lnTo>
                    <a:pt x="324256" y="351028"/>
                  </a:lnTo>
                  <a:lnTo>
                    <a:pt x="337921" y="337947"/>
                  </a:lnTo>
                  <a:lnTo>
                    <a:pt x="345084" y="331343"/>
                  </a:lnTo>
                  <a:lnTo>
                    <a:pt x="372440" y="292735"/>
                  </a:lnTo>
                  <a:lnTo>
                    <a:pt x="376605" y="283718"/>
                  </a:lnTo>
                  <a:lnTo>
                    <a:pt x="380771" y="275463"/>
                  </a:lnTo>
                  <a:lnTo>
                    <a:pt x="381660" y="273050"/>
                  </a:lnTo>
                  <a:lnTo>
                    <a:pt x="384327" y="265938"/>
                  </a:lnTo>
                  <a:lnTo>
                    <a:pt x="387324" y="257048"/>
                  </a:lnTo>
                  <a:lnTo>
                    <a:pt x="390296" y="247523"/>
                  </a:lnTo>
                  <a:lnTo>
                    <a:pt x="393852" y="228473"/>
                  </a:lnTo>
                  <a:lnTo>
                    <a:pt x="396240" y="208280"/>
                  </a:lnTo>
                  <a:lnTo>
                    <a:pt x="396240" y="187960"/>
                  </a:lnTo>
                  <a:close/>
                </a:path>
                <a:path w="5557520" h="1457960">
                  <a:moveTo>
                    <a:pt x="5557520" y="845820"/>
                  </a:moveTo>
                  <a:lnTo>
                    <a:pt x="4772660" y="845820"/>
                  </a:lnTo>
                  <a:lnTo>
                    <a:pt x="4772660" y="1457960"/>
                  </a:lnTo>
                  <a:lnTo>
                    <a:pt x="5557520" y="1457960"/>
                  </a:lnTo>
                  <a:lnTo>
                    <a:pt x="5557520" y="845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77459" y="4792979"/>
              <a:ext cx="754379" cy="23368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58229" y="4572000"/>
              <a:ext cx="1756028" cy="22351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58229" y="4785359"/>
              <a:ext cx="646010" cy="223519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11950" y="4785359"/>
              <a:ext cx="1883536" cy="223519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58229" y="4998402"/>
              <a:ext cx="127000" cy="22383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21729" y="4998402"/>
              <a:ext cx="501230" cy="22383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97650" y="4998402"/>
              <a:ext cx="127000" cy="22383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CC04874-4FC3-61B4-2411-40F9EDDFA778}"/>
              </a:ext>
            </a:extLst>
          </p:cNvPr>
          <p:cNvSpPr txBox="1"/>
          <p:nvPr/>
        </p:nvSpPr>
        <p:spPr>
          <a:xfrm>
            <a:off x="6668614" y="2292309"/>
            <a:ext cx="3161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разработке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зеленая кредитная карта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</a:rPr>
              <a:t>зеленый депозит</a:t>
            </a:r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265CD2-FDAB-FA81-EF15-C1F70076D513}"/>
              </a:ext>
            </a:extLst>
          </p:cNvPr>
          <p:cNvSpPr txBox="1"/>
          <p:nvPr/>
        </p:nvSpPr>
        <p:spPr>
          <a:xfrm>
            <a:off x="9311191" y="645582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782060" cy="6858000"/>
            <a:chOff x="0" y="0"/>
            <a:chExt cx="37820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782060" cy="6858000"/>
            </a:xfrm>
            <a:custGeom>
              <a:avLst/>
              <a:gdLst/>
              <a:ahLst/>
              <a:cxnLst/>
              <a:rect l="l" t="t" r="r" b="b"/>
              <a:pathLst>
                <a:path w="3782060" h="6858000">
                  <a:moveTo>
                    <a:pt x="37820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782060" y="6858000"/>
                  </a:lnTo>
                  <a:lnTo>
                    <a:pt x="3782060" y="0"/>
                  </a:lnTo>
                  <a:close/>
                </a:path>
              </a:pathLst>
            </a:custGeom>
            <a:solidFill>
              <a:srgbClr val="00B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713" y="2197099"/>
              <a:ext cx="2026920" cy="4660900"/>
            </a:xfrm>
            <a:custGeom>
              <a:avLst/>
              <a:gdLst/>
              <a:ahLst/>
              <a:cxnLst/>
              <a:rect l="l" t="t" r="r" b="b"/>
              <a:pathLst>
                <a:path w="2026920" h="4660900">
                  <a:moveTo>
                    <a:pt x="875931" y="2718181"/>
                  </a:moveTo>
                  <a:lnTo>
                    <a:pt x="875271" y="2704465"/>
                  </a:lnTo>
                  <a:lnTo>
                    <a:pt x="872959" y="2703068"/>
                  </a:lnTo>
                  <a:lnTo>
                    <a:pt x="867346" y="2707132"/>
                  </a:lnTo>
                  <a:lnTo>
                    <a:pt x="860209" y="2712440"/>
                  </a:lnTo>
                  <a:lnTo>
                    <a:pt x="853160" y="2717863"/>
                  </a:lnTo>
                  <a:lnTo>
                    <a:pt x="846188" y="2723388"/>
                  </a:lnTo>
                  <a:lnTo>
                    <a:pt x="839254" y="2728976"/>
                  </a:lnTo>
                  <a:lnTo>
                    <a:pt x="756399" y="2794482"/>
                  </a:lnTo>
                  <a:lnTo>
                    <a:pt x="715556" y="2827883"/>
                  </a:lnTo>
                  <a:lnTo>
                    <a:pt x="675665" y="2862453"/>
                  </a:lnTo>
                  <a:lnTo>
                    <a:pt x="645756" y="2900172"/>
                  </a:lnTo>
                  <a:lnTo>
                    <a:pt x="642302" y="2907474"/>
                  </a:lnTo>
                  <a:lnTo>
                    <a:pt x="638759" y="2914739"/>
                  </a:lnTo>
                  <a:lnTo>
                    <a:pt x="635292" y="2922016"/>
                  </a:lnTo>
                  <a:lnTo>
                    <a:pt x="632040" y="2929382"/>
                  </a:lnTo>
                  <a:lnTo>
                    <a:pt x="628065" y="2939161"/>
                  </a:lnTo>
                  <a:lnTo>
                    <a:pt x="622452" y="2941193"/>
                  </a:lnTo>
                  <a:lnTo>
                    <a:pt x="612863" y="2937256"/>
                  </a:lnTo>
                  <a:lnTo>
                    <a:pt x="606259" y="2934335"/>
                  </a:lnTo>
                  <a:lnTo>
                    <a:pt x="600316" y="2930398"/>
                  </a:lnTo>
                  <a:lnTo>
                    <a:pt x="595020" y="2925572"/>
                  </a:lnTo>
                  <a:lnTo>
                    <a:pt x="495071" y="2837561"/>
                  </a:lnTo>
                  <a:lnTo>
                    <a:pt x="425018" y="2775089"/>
                  </a:lnTo>
                  <a:lnTo>
                    <a:pt x="387731" y="2742565"/>
                  </a:lnTo>
                  <a:lnTo>
                    <a:pt x="350151" y="2710370"/>
                  </a:lnTo>
                  <a:lnTo>
                    <a:pt x="312305" y="2678519"/>
                  </a:lnTo>
                  <a:lnTo>
                    <a:pt x="274218" y="2646946"/>
                  </a:lnTo>
                  <a:lnTo>
                    <a:pt x="235902" y="2615666"/>
                  </a:lnTo>
                  <a:lnTo>
                    <a:pt x="158673" y="2553843"/>
                  </a:lnTo>
                  <a:lnTo>
                    <a:pt x="80772" y="2492870"/>
                  </a:lnTo>
                  <a:lnTo>
                    <a:pt x="41617" y="2462657"/>
                  </a:lnTo>
                  <a:lnTo>
                    <a:pt x="6921" y="2446020"/>
                  </a:lnTo>
                  <a:lnTo>
                    <a:pt x="3784" y="2445131"/>
                  </a:lnTo>
                  <a:lnTo>
                    <a:pt x="2298" y="2448052"/>
                  </a:lnTo>
                  <a:lnTo>
                    <a:pt x="965" y="2450465"/>
                  </a:lnTo>
                  <a:lnTo>
                    <a:pt x="2959" y="2452624"/>
                  </a:lnTo>
                  <a:lnTo>
                    <a:pt x="4610" y="2454275"/>
                  </a:lnTo>
                  <a:lnTo>
                    <a:pt x="10223" y="2459355"/>
                  </a:lnTo>
                  <a:lnTo>
                    <a:pt x="15671" y="2464562"/>
                  </a:lnTo>
                  <a:lnTo>
                    <a:pt x="144424" y="2575344"/>
                  </a:lnTo>
                  <a:lnTo>
                    <a:pt x="185140" y="2610916"/>
                  </a:lnTo>
                  <a:lnTo>
                    <a:pt x="225399" y="2646946"/>
                  </a:lnTo>
                  <a:lnTo>
                    <a:pt x="265036" y="2683637"/>
                  </a:lnTo>
                  <a:lnTo>
                    <a:pt x="303187" y="2719971"/>
                  </a:lnTo>
                  <a:lnTo>
                    <a:pt x="340918" y="2756700"/>
                  </a:lnTo>
                  <a:lnTo>
                    <a:pt x="378244" y="2793809"/>
                  </a:lnTo>
                  <a:lnTo>
                    <a:pt x="415188" y="2831274"/>
                  </a:lnTo>
                  <a:lnTo>
                    <a:pt x="451764" y="2869057"/>
                  </a:lnTo>
                  <a:lnTo>
                    <a:pt x="473240" y="2890228"/>
                  </a:lnTo>
                  <a:lnTo>
                    <a:pt x="495909" y="2909976"/>
                  </a:lnTo>
                  <a:lnTo>
                    <a:pt x="519887" y="2928124"/>
                  </a:lnTo>
                  <a:lnTo>
                    <a:pt x="545287" y="2944495"/>
                  </a:lnTo>
                  <a:lnTo>
                    <a:pt x="550938" y="2947924"/>
                  </a:lnTo>
                  <a:lnTo>
                    <a:pt x="556437" y="2951594"/>
                  </a:lnTo>
                  <a:lnTo>
                    <a:pt x="561682" y="2955633"/>
                  </a:lnTo>
                  <a:lnTo>
                    <a:pt x="566597" y="2960116"/>
                  </a:lnTo>
                  <a:lnTo>
                    <a:pt x="569404" y="2963164"/>
                  </a:lnTo>
                  <a:lnTo>
                    <a:pt x="570407" y="2965196"/>
                  </a:lnTo>
                  <a:lnTo>
                    <a:pt x="565277" y="2966593"/>
                  </a:lnTo>
                  <a:lnTo>
                    <a:pt x="550506" y="2971254"/>
                  </a:lnTo>
                  <a:lnTo>
                    <a:pt x="543179" y="2973730"/>
                  </a:lnTo>
                  <a:lnTo>
                    <a:pt x="535863" y="2976372"/>
                  </a:lnTo>
                  <a:lnTo>
                    <a:pt x="532231" y="2977642"/>
                  </a:lnTo>
                  <a:lnTo>
                    <a:pt x="530085" y="2976880"/>
                  </a:lnTo>
                  <a:lnTo>
                    <a:pt x="527278" y="2974721"/>
                  </a:lnTo>
                  <a:lnTo>
                    <a:pt x="521157" y="2969768"/>
                  </a:lnTo>
                  <a:lnTo>
                    <a:pt x="514883" y="2964434"/>
                  </a:lnTo>
                  <a:lnTo>
                    <a:pt x="507111" y="2962148"/>
                  </a:lnTo>
                  <a:lnTo>
                    <a:pt x="497865" y="2959227"/>
                  </a:lnTo>
                  <a:lnTo>
                    <a:pt x="491413" y="2962148"/>
                  </a:lnTo>
                  <a:lnTo>
                    <a:pt x="488276" y="2971292"/>
                  </a:lnTo>
                  <a:lnTo>
                    <a:pt x="480707" y="2993618"/>
                  </a:lnTo>
                  <a:lnTo>
                    <a:pt x="476745" y="3004731"/>
                  </a:lnTo>
                  <a:lnTo>
                    <a:pt x="472414" y="3015754"/>
                  </a:lnTo>
                  <a:lnTo>
                    <a:pt x="470268" y="3020949"/>
                  </a:lnTo>
                  <a:lnTo>
                    <a:pt x="469112" y="3026803"/>
                  </a:lnTo>
                  <a:lnTo>
                    <a:pt x="497789" y="3054858"/>
                  </a:lnTo>
                  <a:lnTo>
                    <a:pt x="511340" y="3057537"/>
                  </a:lnTo>
                  <a:lnTo>
                    <a:pt x="526618" y="3054350"/>
                  </a:lnTo>
                  <a:lnTo>
                    <a:pt x="534606" y="3051632"/>
                  </a:lnTo>
                  <a:lnTo>
                    <a:pt x="538937" y="3052191"/>
                  </a:lnTo>
                  <a:lnTo>
                    <a:pt x="540575" y="3056572"/>
                  </a:lnTo>
                  <a:lnTo>
                    <a:pt x="540499" y="3065272"/>
                  </a:lnTo>
                  <a:lnTo>
                    <a:pt x="539242" y="3093262"/>
                  </a:lnTo>
                  <a:lnTo>
                    <a:pt x="537845" y="3125660"/>
                  </a:lnTo>
                  <a:lnTo>
                    <a:pt x="534695" y="3202457"/>
                  </a:lnTo>
                  <a:lnTo>
                    <a:pt x="532955" y="3246297"/>
                  </a:lnTo>
                  <a:lnTo>
                    <a:pt x="529158" y="3343910"/>
                  </a:lnTo>
                  <a:lnTo>
                    <a:pt x="525081" y="3450996"/>
                  </a:lnTo>
                  <a:lnTo>
                    <a:pt x="520738" y="3566896"/>
                  </a:lnTo>
                  <a:lnTo>
                    <a:pt x="513016" y="3776802"/>
                  </a:lnTo>
                  <a:lnTo>
                    <a:pt x="507047" y="3940721"/>
                  </a:lnTo>
                  <a:lnTo>
                    <a:pt x="481126" y="4660900"/>
                  </a:lnTo>
                  <a:lnTo>
                    <a:pt x="589419" y="4660900"/>
                  </a:lnTo>
                  <a:lnTo>
                    <a:pt x="589635" y="4597082"/>
                  </a:lnTo>
                  <a:lnTo>
                    <a:pt x="589889" y="4494962"/>
                  </a:lnTo>
                  <a:lnTo>
                    <a:pt x="590067" y="4392676"/>
                  </a:lnTo>
                  <a:lnTo>
                    <a:pt x="590169" y="4290238"/>
                  </a:lnTo>
                  <a:lnTo>
                    <a:pt x="590270" y="3366528"/>
                  </a:lnTo>
                  <a:lnTo>
                    <a:pt x="590384" y="3294888"/>
                  </a:lnTo>
                  <a:lnTo>
                    <a:pt x="590613" y="3194431"/>
                  </a:lnTo>
                  <a:lnTo>
                    <a:pt x="590931" y="3093262"/>
                  </a:lnTo>
                  <a:lnTo>
                    <a:pt x="591058" y="3060319"/>
                  </a:lnTo>
                  <a:lnTo>
                    <a:pt x="590740" y="3054350"/>
                  </a:lnTo>
                  <a:lnTo>
                    <a:pt x="590638" y="3051632"/>
                  </a:lnTo>
                  <a:lnTo>
                    <a:pt x="590499" y="3045739"/>
                  </a:lnTo>
                  <a:lnTo>
                    <a:pt x="590842" y="3038487"/>
                  </a:lnTo>
                  <a:lnTo>
                    <a:pt x="592048" y="3031236"/>
                  </a:lnTo>
                  <a:lnTo>
                    <a:pt x="593369" y="3026156"/>
                  </a:lnTo>
                  <a:lnTo>
                    <a:pt x="594525" y="3018028"/>
                  </a:lnTo>
                  <a:lnTo>
                    <a:pt x="599490" y="3017393"/>
                  </a:lnTo>
                  <a:lnTo>
                    <a:pt x="605434" y="3016516"/>
                  </a:lnTo>
                  <a:lnTo>
                    <a:pt x="609561" y="3023108"/>
                  </a:lnTo>
                  <a:lnTo>
                    <a:pt x="642061" y="3100844"/>
                  </a:lnTo>
                  <a:lnTo>
                    <a:pt x="660361" y="3148952"/>
                  </a:lnTo>
                  <a:lnTo>
                    <a:pt x="677799" y="3197352"/>
                  </a:lnTo>
                  <a:lnTo>
                    <a:pt x="694613" y="3246297"/>
                  </a:lnTo>
                  <a:lnTo>
                    <a:pt x="710679" y="3294888"/>
                  </a:lnTo>
                  <a:lnTo>
                    <a:pt x="726389" y="3343910"/>
                  </a:lnTo>
                  <a:lnTo>
                    <a:pt x="741032" y="3390747"/>
                  </a:lnTo>
                  <a:lnTo>
                    <a:pt x="755497" y="3437623"/>
                  </a:lnTo>
                  <a:lnTo>
                    <a:pt x="769759" y="3484537"/>
                  </a:lnTo>
                  <a:lnTo>
                    <a:pt x="783831" y="3531514"/>
                  </a:lnTo>
                  <a:lnTo>
                    <a:pt x="797674" y="3578542"/>
                  </a:lnTo>
                  <a:lnTo>
                    <a:pt x="811314" y="3625621"/>
                  </a:lnTo>
                  <a:lnTo>
                    <a:pt x="824738" y="3672751"/>
                  </a:lnTo>
                  <a:lnTo>
                    <a:pt x="837933" y="3719944"/>
                  </a:lnTo>
                  <a:lnTo>
                    <a:pt x="841895" y="3733254"/>
                  </a:lnTo>
                  <a:lnTo>
                    <a:pt x="846302" y="3746423"/>
                  </a:lnTo>
                  <a:lnTo>
                    <a:pt x="851027" y="3759492"/>
                  </a:lnTo>
                  <a:lnTo>
                    <a:pt x="855941" y="3772509"/>
                  </a:lnTo>
                  <a:lnTo>
                    <a:pt x="856602" y="3774325"/>
                  </a:lnTo>
                  <a:lnTo>
                    <a:pt x="857097" y="3776802"/>
                  </a:lnTo>
                  <a:lnTo>
                    <a:pt x="859574" y="3776141"/>
                  </a:lnTo>
                  <a:lnTo>
                    <a:pt x="862215" y="3775481"/>
                  </a:lnTo>
                  <a:lnTo>
                    <a:pt x="861060" y="3773005"/>
                  </a:lnTo>
                  <a:lnTo>
                    <a:pt x="860729" y="3771176"/>
                  </a:lnTo>
                  <a:lnTo>
                    <a:pt x="859459" y="3762641"/>
                  </a:lnTo>
                  <a:lnTo>
                    <a:pt x="858253" y="3754120"/>
                  </a:lnTo>
                  <a:lnTo>
                    <a:pt x="856919" y="3745674"/>
                  </a:lnTo>
                  <a:lnTo>
                    <a:pt x="844600" y="3689362"/>
                  </a:lnTo>
                  <a:lnTo>
                    <a:pt x="833526" y="3641521"/>
                  </a:lnTo>
                  <a:lnTo>
                    <a:pt x="821893" y="3593820"/>
                  </a:lnTo>
                  <a:lnTo>
                    <a:pt x="809574" y="3546297"/>
                  </a:lnTo>
                  <a:lnTo>
                    <a:pt x="796455" y="3498977"/>
                  </a:lnTo>
                  <a:lnTo>
                    <a:pt x="784021" y="3454870"/>
                  </a:lnTo>
                  <a:lnTo>
                    <a:pt x="771804" y="3410661"/>
                  </a:lnTo>
                  <a:lnTo>
                    <a:pt x="759333" y="3366528"/>
                  </a:lnTo>
                  <a:lnTo>
                    <a:pt x="746163" y="3322599"/>
                  </a:lnTo>
                  <a:lnTo>
                    <a:pt x="731837" y="3279013"/>
                  </a:lnTo>
                  <a:lnTo>
                    <a:pt x="717080" y="3236760"/>
                  </a:lnTo>
                  <a:lnTo>
                    <a:pt x="702513" y="3194431"/>
                  </a:lnTo>
                  <a:lnTo>
                    <a:pt x="688809" y="3151822"/>
                  </a:lnTo>
                  <a:lnTo>
                    <a:pt x="676656" y="3108706"/>
                  </a:lnTo>
                  <a:lnTo>
                    <a:pt x="669772" y="3083153"/>
                  </a:lnTo>
                  <a:lnTo>
                    <a:pt x="662825" y="3057537"/>
                  </a:lnTo>
                  <a:lnTo>
                    <a:pt x="656285" y="3032010"/>
                  </a:lnTo>
                  <a:lnTo>
                    <a:pt x="652843" y="3016516"/>
                  </a:lnTo>
                  <a:lnTo>
                    <a:pt x="650544" y="3006090"/>
                  </a:lnTo>
                  <a:lnTo>
                    <a:pt x="649389" y="3000375"/>
                  </a:lnTo>
                  <a:lnTo>
                    <a:pt x="649389" y="2994406"/>
                  </a:lnTo>
                  <a:lnTo>
                    <a:pt x="653516" y="2989580"/>
                  </a:lnTo>
                  <a:lnTo>
                    <a:pt x="657821" y="2984500"/>
                  </a:lnTo>
                  <a:lnTo>
                    <a:pt x="659307" y="2978404"/>
                  </a:lnTo>
                  <a:lnTo>
                    <a:pt x="659460" y="2977642"/>
                  </a:lnTo>
                  <a:lnTo>
                    <a:pt x="660628" y="2971927"/>
                  </a:lnTo>
                  <a:lnTo>
                    <a:pt x="661784" y="2967101"/>
                  </a:lnTo>
                  <a:lnTo>
                    <a:pt x="660958" y="2961767"/>
                  </a:lnTo>
                  <a:lnTo>
                    <a:pt x="665251" y="2957576"/>
                  </a:lnTo>
                  <a:lnTo>
                    <a:pt x="681177" y="2941193"/>
                  </a:lnTo>
                  <a:lnTo>
                    <a:pt x="698601" y="2923273"/>
                  </a:lnTo>
                  <a:lnTo>
                    <a:pt x="731164" y="2888246"/>
                  </a:lnTo>
                  <a:lnTo>
                    <a:pt x="763104" y="2852674"/>
                  </a:lnTo>
                  <a:lnTo>
                    <a:pt x="794550" y="2816682"/>
                  </a:lnTo>
                  <a:lnTo>
                    <a:pt x="825703" y="2780411"/>
                  </a:lnTo>
                  <a:lnTo>
                    <a:pt x="847813" y="2755036"/>
                  </a:lnTo>
                  <a:lnTo>
                    <a:pt x="858621" y="2742069"/>
                  </a:lnTo>
                  <a:lnTo>
                    <a:pt x="868832" y="2728595"/>
                  </a:lnTo>
                  <a:lnTo>
                    <a:pt x="872540" y="2723388"/>
                  </a:lnTo>
                  <a:lnTo>
                    <a:pt x="875931" y="2718181"/>
                  </a:lnTo>
                  <a:close/>
                </a:path>
                <a:path w="2026920" h="4660900">
                  <a:moveTo>
                    <a:pt x="1825586" y="558800"/>
                  </a:moveTo>
                  <a:lnTo>
                    <a:pt x="1824202" y="546100"/>
                  </a:lnTo>
                  <a:lnTo>
                    <a:pt x="1808314" y="546100"/>
                  </a:lnTo>
                  <a:lnTo>
                    <a:pt x="1793392" y="558800"/>
                  </a:lnTo>
                  <a:lnTo>
                    <a:pt x="1764118" y="584200"/>
                  </a:lnTo>
                  <a:lnTo>
                    <a:pt x="1749640" y="584200"/>
                  </a:lnTo>
                  <a:lnTo>
                    <a:pt x="1711185" y="622300"/>
                  </a:lnTo>
                  <a:lnTo>
                    <a:pt x="1634236" y="685800"/>
                  </a:lnTo>
                  <a:lnTo>
                    <a:pt x="1557693" y="736600"/>
                  </a:lnTo>
                  <a:lnTo>
                    <a:pt x="1519758" y="774700"/>
                  </a:lnTo>
                  <a:lnTo>
                    <a:pt x="1482166" y="800100"/>
                  </a:lnTo>
                  <a:lnTo>
                    <a:pt x="1444967" y="838200"/>
                  </a:lnTo>
                  <a:lnTo>
                    <a:pt x="1408264" y="863600"/>
                  </a:lnTo>
                  <a:lnTo>
                    <a:pt x="1389761" y="889000"/>
                  </a:lnTo>
                  <a:lnTo>
                    <a:pt x="1372870" y="901700"/>
                  </a:lnTo>
                  <a:lnTo>
                    <a:pt x="1358061" y="927100"/>
                  </a:lnTo>
                  <a:lnTo>
                    <a:pt x="1345780" y="952500"/>
                  </a:lnTo>
                  <a:lnTo>
                    <a:pt x="1338618" y="965200"/>
                  </a:lnTo>
                  <a:lnTo>
                    <a:pt x="1331252" y="977900"/>
                  </a:lnTo>
                  <a:lnTo>
                    <a:pt x="1324000" y="990600"/>
                  </a:lnTo>
                  <a:lnTo>
                    <a:pt x="1317205" y="1003300"/>
                  </a:lnTo>
                  <a:lnTo>
                    <a:pt x="1310271" y="1016000"/>
                  </a:lnTo>
                  <a:lnTo>
                    <a:pt x="1301584" y="1028700"/>
                  </a:lnTo>
                  <a:lnTo>
                    <a:pt x="1277200" y="1028700"/>
                  </a:lnTo>
                  <a:lnTo>
                    <a:pt x="1267079" y="1016000"/>
                  </a:lnTo>
                  <a:lnTo>
                    <a:pt x="1257477" y="1016000"/>
                  </a:lnTo>
                  <a:lnTo>
                    <a:pt x="1248410" y="1003300"/>
                  </a:lnTo>
                  <a:lnTo>
                    <a:pt x="1239862" y="1003300"/>
                  </a:lnTo>
                  <a:lnTo>
                    <a:pt x="1200099" y="965200"/>
                  </a:lnTo>
                  <a:lnTo>
                    <a:pt x="1120559" y="901700"/>
                  </a:lnTo>
                  <a:lnTo>
                    <a:pt x="962266" y="749300"/>
                  </a:lnTo>
                  <a:lnTo>
                    <a:pt x="923747" y="723900"/>
                  </a:lnTo>
                  <a:lnTo>
                    <a:pt x="846239" y="647700"/>
                  </a:lnTo>
                  <a:lnTo>
                    <a:pt x="807250" y="622300"/>
                  </a:lnTo>
                  <a:lnTo>
                    <a:pt x="728827" y="546100"/>
                  </a:lnTo>
                  <a:lnTo>
                    <a:pt x="689406" y="520700"/>
                  </a:lnTo>
                  <a:lnTo>
                    <a:pt x="649846" y="482600"/>
                  </a:lnTo>
                  <a:lnTo>
                    <a:pt x="610158" y="457200"/>
                  </a:lnTo>
                  <a:lnTo>
                    <a:pt x="530415" y="381000"/>
                  </a:lnTo>
                  <a:lnTo>
                    <a:pt x="490359" y="355600"/>
                  </a:lnTo>
                  <a:lnTo>
                    <a:pt x="450215" y="317500"/>
                  </a:lnTo>
                  <a:lnTo>
                    <a:pt x="409956" y="292100"/>
                  </a:lnTo>
                  <a:lnTo>
                    <a:pt x="369608" y="254000"/>
                  </a:lnTo>
                  <a:lnTo>
                    <a:pt x="329158" y="228600"/>
                  </a:lnTo>
                  <a:lnTo>
                    <a:pt x="288632" y="190500"/>
                  </a:lnTo>
                  <a:lnTo>
                    <a:pt x="248018" y="165100"/>
                  </a:lnTo>
                  <a:lnTo>
                    <a:pt x="207327" y="127000"/>
                  </a:lnTo>
                  <a:lnTo>
                    <a:pt x="166560" y="101600"/>
                  </a:lnTo>
                  <a:lnTo>
                    <a:pt x="125730" y="63500"/>
                  </a:lnTo>
                  <a:lnTo>
                    <a:pt x="84848" y="38100"/>
                  </a:lnTo>
                  <a:lnTo>
                    <a:pt x="69392" y="25400"/>
                  </a:lnTo>
                  <a:lnTo>
                    <a:pt x="53022" y="12700"/>
                  </a:lnTo>
                  <a:lnTo>
                    <a:pt x="35763" y="0"/>
                  </a:lnTo>
                  <a:lnTo>
                    <a:pt x="5867" y="0"/>
                  </a:lnTo>
                  <a:lnTo>
                    <a:pt x="0" y="12700"/>
                  </a:lnTo>
                  <a:lnTo>
                    <a:pt x="7594" y="12700"/>
                  </a:lnTo>
                  <a:lnTo>
                    <a:pt x="25057" y="38100"/>
                  </a:lnTo>
                  <a:lnTo>
                    <a:pt x="33832" y="38100"/>
                  </a:lnTo>
                  <a:lnTo>
                    <a:pt x="42773" y="50800"/>
                  </a:lnTo>
                  <a:lnTo>
                    <a:pt x="82156" y="76200"/>
                  </a:lnTo>
                  <a:lnTo>
                    <a:pt x="121627" y="114300"/>
                  </a:lnTo>
                  <a:lnTo>
                    <a:pt x="200710" y="177800"/>
                  </a:lnTo>
                  <a:lnTo>
                    <a:pt x="319087" y="292100"/>
                  </a:lnTo>
                  <a:lnTo>
                    <a:pt x="358330" y="317500"/>
                  </a:lnTo>
                  <a:lnTo>
                    <a:pt x="436245" y="393700"/>
                  </a:lnTo>
                  <a:lnTo>
                    <a:pt x="474853" y="419100"/>
                  </a:lnTo>
                  <a:lnTo>
                    <a:pt x="551154" y="495300"/>
                  </a:lnTo>
                  <a:lnTo>
                    <a:pt x="587451" y="533400"/>
                  </a:lnTo>
                  <a:lnTo>
                    <a:pt x="623582" y="558800"/>
                  </a:lnTo>
                  <a:lnTo>
                    <a:pt x="730872" y="673100"/>
                  </a:lnTo>
                  <a:lnTo>
                    <a:pt x="766292" y="698500"/>
                  </a:lnTo>
                  <a:lnTo>
                    <a:pt x="836612" y="774700"/>
                  </a:lnTo>
                  <a:lnTo>
                    <a:pt x="940879" y="889000"/>
                  </a:lnTo>
                  <a:lnTo>
                    <a:pt x="976579" y="914400"/>
                  </a:lnTo>
                  <a:lnTo>
                    <a:pt x="1013815" y="952500"/>
                  </a:lnTo>
                  <a:lnTo>
                    <a:pt x="1052715" y="977900"/>
                  </a:lnTo>
                  <a:lnTo>
                    <a:pt x="1093431" y="1016000"/>
                  </a:lnTo>
                  <a:lnTo>
                    <a:pt x="1136091" y="1041400"/>
                  </a:lnTo>
                  <a:lnTo>
                    <a:pt x="1147889" y="1041400"/>
                  </a:lnTo>
                  <a:lnTo>
                    <a:pt x="1159370" y="1054100"/>
                  </a:lnTo>
                  <a:lnTo>
                    <a:pt x="1170330" y="1066800"/>
                  </a:lnTo>
                  <a:lnTo>
                    <a:pt x="1180592" y="1066800"/>
                  </a:lnTo>
                  <a:lnTo>
                    <a:pt x="1186446" y="1079500"/>
                  </a:lnTo>
                  <a:lnTo>
                    <a:pt x="1188516" y="1079500"/>
                  </a:lnTo>
                  <a:lnTo>
                    <a:pt x="1177823" y="1092200"/>
                  </a:lnTo>
                  <a:lnTo>
                    <a:pt x="1147000" y="1092200"/>
                  </a:lnTo>
                  <a:lnTo>
                    <a:pt x="1131697" y="1104900"/>
                  </a:lnTo>
                  <a:lnTo>
                    <a:pt x="1098499" y="1104900"/>
                  </a:lnTo>
                  <a:lnTo>
                    <a:pt x="1088809" y="1092200"/>
                  </a:lnTo>
                  <a:lnTo>
                    <a:pt x="1078750" y="1092200"/>
                  </a:lnTo>
                  <a:lnTo>
                    <a:pt x="1068031" y="1079500"/>
                  </a:lnTo>
                  <a:lnTo>
                    <a:pt x="1023289" y="1079500"/>
                  </a:lnTo>
                  <a:lnTo>
                    <a:pt x="1017104" y="1092200"/>
                  </a:lnTo>
                  <a:lnTo>
                    <a:pt x="1001318" y="1143000"/>
                  </a:lnTo>
                  <a:lnTo>
                    <a:pt x="993038" y="1168400"/>
                  </a:lnTo>
                  <a:lnTo>
                    <a:pt x="983996" y="1193800"/>
                  </a:lnTo>
                  <a:lnTo>
                    <a:pt x="981036" y="1193800"/>
                  </a:lnTo>
                  <a:lnTo>
                    <a:pt x="978992" y="1206500"/>
                  </a:lnTo>
                  <a:lnTo>
                    <a:pt x="977976" y="1219200"/>
                  </a:lnTo>
                  <a:lnTo>
                    <a:pt x="978128" y="1219200"/>
                  </a:lnTo>
                  <a:lnTo>
                    <a:pt x="978827" y="1231900"/>
                  </a:lnTo>
                  <a:lnTo>
                    <a:pt x="980198" y="1231900"/>
                  </a:lnTo>
                  <a:lnTo>
                    <a:pt x="985380" y="1244600"/>
                  </a:lnTo>
                  <a:lnTo>
                    <a:pt x="1010831" y="1257300"/>
                  </a:lnTo>
                  <a:lnTo>
                    <a:pt x="1036980" y="1270000"/>
                  </a:lnTo>
                  <a:lnTo>
                    <a:pt x="1126274" y="1270000"/>
                  </a:lnTo>
                  <a:lnTo>
                    <a:pt x="1126096" y="1295400"/>
                  </a:lnTo>
                  <a:lnTo>
                    <a:pt x="1124877" y="1320800"/>
                  </a:lnTo>
                  <a:lnTo>
                    <a:pt x="1123594" y="1346200"/>
                  </a:lnTo>
                  <a:lnTo>
                    <a:pt x="1122248" y="1384300"/>
                  </a:lnTo>
                  <a:lnTo>
                    <a:pt x="1119378" y="1447800"/>
                  </a:lnTo>
                  <a:lnTo>
                    <a:pt x="1116266" y="1524000"/>
                  </a:lnTo>
                  <a:lnTo>
                    <a:pt x="1112926" y="1600200"/>
                  </a:lnTo>
                  <a:lnTo>
                    <a:pt x="1109395" y="1689100"/>
                  </a:lnTo>
                  <a:lnTo>
                    <a:pt x="1103757" y="1841500"/>
                  </a:lnTo>
                  <a:lnTo>
                    <a:pt x="1097762" y="1993900"/>
                  </a:lnTo>
                  <a:lnTo>
                    <a:pt x="1091476" y="2159000"/>
                  </a:lnTo>
                  <a:lnTo>
                    <a:pt x="1082725" y="2400300"/>
                  </a:lnTo>
                  <a:lnTo>
                    <a:pt x="1071422" y="2705100"/>
                  </a:lnTo>
                  <a:lnTo>
                    <a:pt x="1055370" y="3149600"/>
                  </a:lnTo>
                  <a:lnTo>
                    <a:pt x="1000683" y="4660900"/>
                  </a:lnTo>
                  <a:lnTo>
                    <a:pt x="1228064" y="4660900"/>
                  </a:lnTo>
                  <a:lnTo>
                    <a:pt x="1228305" y="4597400"/>
                  </a:lnTo>
                  <a:lnTo>
                    <a:pt x="1228788" y="4445000"/>
                  </a:lnTo>
                  <a:lnTo>
                    <a:pt x="1229156" y="4292600"/>
                  </a:lnTo>
                  <a:lnTo>
                    <a:pt x="1229448" y="4140200"/>
                  </a:lnTo>
                  <a:lnTo>
                    <a:pt x="1229702" y="3937000"/>
                  </a:lnTo>
                  <a:lnTo>
                    <a:pt x="1229842" y="3733800"/>
                  </a:lnTo>
                  <a:lnTo>
                    <a:pt x="1229791" y="3149600"/>
                  </a:lnTo>
                  <a:lnTo>
                    <a:pt x="1229664" y="2514600"/>
                  </a:lnTo>
                  <a:lnTo>
                    <a:pt x="1229779" y="2095500"/>
                  </a:lnTo>
                  <a:lnTo>
                    <a:pt x="1229880" y="1993900"/>
                  </a:lnTo>
                  <a:lnTo>
                    <a:pt x="1230096" y="1828800"/>
                  </a:lnTo>
                  <a:lnTo>
                    <a:pt x="1230363" y="1689100"/>
                  </a:lnTo>
                  <a:lnTo>
                    <a:pt x="1230731" y="1536700"/>
                  </a:lnTo>
                  <a:lnTo>
                    <a:pt x="1231214" y="1384300"/>
                  </a:lnTo>
                  <a:lnTo>
                    <a:pt x="1231607" y="1282700"/>
                  </a:lnTo>
                  <a:lnTo>
                    <a:pt x="1230807" y="1270000"/>
                  </a:lnTo>
                  <a:lnTo>
                    <a:pt x="1230426" y="1257300"/>
                  </a:lnTo>
                  <a:lnTo>
                    <a:pt x="1231138" y="1231900"/>
                  </a:lnTo>
                  <a:lnTo>
                    <a:pt x="1233639" y="1219200"/>
                  </a:lnTo>
                  <a:lnTo>
                    <a:pt x="1235786" y="1206500"/>
                  </a:lnTo>
                  <a:lnTo>
                    <a:pt x="1238592" y="1206500"/>
                  </a:lnTo>
                  <a:lnTo>
                    <a:pt x="1242809" y="1193800"/>
                  </a:lnTo>
                  <a:lnTo>
                    <a:pt x="1265047" y="1193800"/>
                  </a:lnTo>
                  <a:lnTo>
                    <a:pt x="1271028" y="1206500"/>
                  </a:lnTo>
                  <a:lnTo>
                    <a:pt x="1275803" y="1219200"/>
                  </a:lnTo>
                  <a:lnTo>
                    <a:pt x="1281442" y="1231900"/>
                  </a:lnTo>
                  <a:lnTo>
                    <a:pt x="1286992" y="1244600"/>
                  </a:lnTo>
                  <a:lnTo>
                    <a:pt x="1292466" y="1257300"/>
                  </a:lnTo>
                  <a:lnTo>
                    <a:pt x="1297901" y="1270000"/>
                  </a:lnTo>
                  <a:lnTo>
                    <a:pt x="1316736" y="1308100"/>
                  </a:lnTo>
                  <a:lnTo>
                    <a:pt x="1335100" y="1358900"/>
                  </a:lnTo>
                  <a:lnTo>
                    <a:pt x="1353019" y="1409700"/>
                  </a:lnTo>
                  <a:lnTo>
                    <a:pt x="1370533" y="1447800"/>
                  </a:lnTo>
                  <a:lnTo>
                    <a:pt x="1387665" y="1498600"/>
                  </a:lnTo>
                  <a:lnTo>
                    <a:pt x="1404429" y="1549400"/>
                  </a:lnTo>
                  <a:lnTo>
                    <a:pt x="1420863" y="1587500"/>
                  </a:lnTo>
                  <a:lnTo>
                    <a:pt x="1436992" y="1638300"/>
                  </a:lnTo>
                  <a:lnTo>
                    <a:pt x="1452854" y="1689100"/>
                  </a:lnTo>
                  <a:lnTo>
                    <a:pt x="1468450" y="1727200"/>
                  </a:lnTo>
                  <a:lnTo>
                    <a:pt x="1483842" y="1778000"/>
                  </a:lnTo>
                  <a:lnTo>
                    <a:pt x="1499031" y="1828800"/>
                  </a:lnTo>
                  <a:lnTo>
                    <a:pt x="1514055" y="1879600"/>
                  </a:lnTo>
                  <a:lnTo>
                    <a:pt x="1529410" y="1917700"/>
                  </a:lnTo>
                  <a:lnTo>
                    <a:pt x="1544662" y="1968500"/>
                  </a:lnTo>
                  <a:lnTo>
                    <a:pt x="1559814" y="2019300"/>
                  </a:lnTo>
                  <a:lnTo>
                    <a:pt x="1574850" y="2070100"/>
                  </a:lnTo>
                  <a:lnTo>
                    <a:pt x="1589798" y="2120900"/>
                  </a:lnTo>
                  <a:lnTo>
                    <a:pt x="1604632" y="2171700"/>
                  </a:lnTo>
                  <a:lnTo>
                    <a:pt x="1619351" y="2222500"/>
                  </a:lnTo>
                  <a:lnTo>
                    <a:pt x="1633969" y="2260600"/>
                  </a:lnTo>
                  <a:lnTo>
                    <a:pt x="1648472" y="2311400"/>
                  </a:lnTo>
                  <a:lnTo>
                    <a:pt x="1662874" y="2362200"/>
                  </a:lnTo>
                  <a:lnTo>
                    <a:pt x="1677149" y="2413000"/>
                  </a:lnTo>
                  <a:lnTo>
                    <a:pt x="1691322" y="2463800"/>
                  </a:lnTo>
                  <a:lnTo>
                    <a:pt x="1705381" y="2514600"/>
                  </a:lnTo>
                  <a:lnTo>
                    <a:pt x="1719313" y="2565400"/>
                  </a:lnTo>
                  <a:lnTo>
                    <a:pt x="1733130" y="2616200"/>
                  </a:lnTo>
                  <a:lnTo>
                    <a:pt x="1746846" y="2654300"/>
                  </a:lnTo>
                  <a:lnTo>
                    <a:pt x="1755178" y="2692400"/>
                  </a:lnTo>
                  <a:lnTo>
                    <a:pt x="1764398" y="2717800"/>
                  </a:lnTo>
                  <a:lnTo>
                    <a:pt x="1774240" y="2743200"/>
                  </a:lnTo>
                  <a:lnTo>
                    <a:pt x="1784438" y="2768600"/>
                  </a:lnTo>
                  <a:lnTo>
                    <a:pt x="1785835" y="2768600"/>
                  </a:lnTo>
                  <a:lnTo>
                    <a:pt x="1786851" y="2781300"/>
                  </a:lnTo>
                  <a:lnTo>
                    <a:pt x="1797646" y="2781300"/>
                  </a:lnTo>
                  <a:lnTo>
                    <a:pt x="1795233" y="2768600"/>
                  </a:lnTo>
                  <a:lnTo>
                    <a:pt x="1794471" y="2768600"/>
                  </a:lnTo>
                  <a:lnTo>
                    <a:pt x="1791804" y="2743200"/>
                  </a:lnTo>
                  <a:lnTo>
                    <a:pt x="1789290" y="2730500"/>
                  </a:lnTo>
                  <a:lnTo>
                    <a:pt x="1786534" y="2717800"/>
                  </a:lnTo>
                  <a:lnTo>
                    <a:pt x="1783168" y="2692400"/>
                  </a:lnTo>
                  <a:lnTo>
                    <a:pt x="1772107" y="2641600"/>
                  </a:lnTo>
                  <a:lnTo>
                    <a:pt x="1760880" y="2590800"/>
                  </a:lnTo>
                  <a:lnTo>
                    <a:pt x="1749437" y="2540000"/>
                  </a:lnTo>
                  <a:lnTo>
                    <a:pt x="1737741" y="2501900"/>
                  </a:lnTo>
                  <a:lnTo>
                    <a:pt x="1725764" y="2451100"/>
                  </a:lnTo>
                  <a:lnTo>
                    <a:pt x="1713458" y="2400300"/>
                  </a:lnTo>
                  <a:lnTo>
                    <a:pt x="1700796" y="2349500"/>
                  </a:lnTo>
                  <a:lnTo>
                    <a:pt x="1687753" y="2298700"/>
                  </a:lnTo>
                  <a:lnTo>
                    <a:pt x="1674279" y="2247900"/>
                  </a:lnTo>
                  <a:lnTo>
                    <a:pt x="1660359" y="2197100"/>
                  </a:lnTo>
                  <a:lnTo>
                    <a:pt x="1645818" y="2146300"/>
                  </a:lnTo>
                  <a:lnTo>
                    <a:pt x="1631556" y="2095500"/>
                  </a:lnTo>
                  <a:lnTo>
                    <a:pt x="1617395" y="2044700"/>
                  </a:lnTo>
                  <a:lnTo>
                    <a:pt x="1603184" y="1993900"/>
                  </a:lnTo>
                  <a:lnTo>
                    <a:pt x="1588757" y="1943100"/>
                  </a:lnTo>
                  <a:lnTo>
                    <a:pt x="1573936" y="1892300"/>
                  </a:lnTo>
                  <a:lnTo>
                    <a:pt x="1558556" y="1841500"/>
                  </a:lnTo>
                  <a:lnTo>
                    <a:pt x="1542465" y="1790700"/>
                  </a:lnTo>
                  <a:lnTo>
                    <a:pt x="1525485" y="1739900"/>
                  </a:lnTo>
                  <a:lnTo>
                    <a:pt x="1507934" y="1689100"/>
                  </a:lnTo>
                  <a:lnTo>
                    <a:pt x="1490294" y="1638300"/>
                  </a:lnTo>
                  <a:lnTo>
                    <a:pt x="1472844" y="1587500"/>
                  </a:lnTo>
                  <a:lnTo>
                    <a:pt x="1455839" y="1536700"/>
                  </a:lnTo>
                  <a:lnTo>
                    <a:pt x="1439570" y="1485900"/>
                  </a:lnTo>
                  <a:lnTo>
                    <a:pt x="1424292" y="1435100"/>
                  </a:lnTo>
                  <a:lnTo>
                    <a:pt x="1410296" y="1384300"/>
                  </a:lnTo>
                  <a:lnTo>
                    <a:pt x="1395933" y="1333500"/>
                  </a:lnTo>
                  <a:lnTo>
                    <a:pt x="1381480" y="1282700"/>
                  </a:lnTo>
                  <a:lnTo>
                    <a:pt x="1367802" y="1219200"/>
                  </a:lnTo>
                  <a:lnTo>
                    <a:pt x="1355813" y="1168400"/>
                  </a:lnTo>
                  <a:lnTo>
                    <a:pt x="1354543" y="1155700"/>
                  </a:lnTo>
                  <a:lnTo>
                    <a:pt x="1354772" y="1155700"/>
                  </a:lnTo>
                  <a:lnTo>
                    <a:pt x="1357071" y="1143000"/>
                  </a:lnTo>
                  <a:lnTo>
                    <a:pt x="1362036" y="1130300"/>
                  </a:lnTo>
                  <a:lnTo>
                    <a:pt x="1367713" y="1130300"/>
                  </a:lnTo>
                  <a:lnTo>
                    <a:pt x="1371752" y="1117600"/>
                  </a:lnTo>
                  <a:lnTo>
                    <a:pt x="1374635" y="1104900"/>
                  </a:lnTo>
                  <a:lnTo>
                    <a:pt x="1376895" y="1092200"/>
                  </a:lnTo>
                  <a:lnTo>
                    <a:pt x="1378153" y="1092200"/>
                  </a:lnTo>
                  <a:lnTo>
                    <a:pt x="1379245" y="1079500"/>
                  </a:lnTo>
                  <a:lnTo>
                    <a:pt x="1381569" y="1079500"/>
                  </a:lnTo>
                  <a:lnTo>
                    <a:pt x="1386547" y="1066800"/>
                  </a:lnTo>
                  <a:lnTo>
                    <a:pt x="1421574" y="1028700"/>
                  </a:lnTo>
                  <a:lnTo>
                    <a:pt x="1456156" y="990600"/>
                  </a:lnTo>
                  <a:lnTo>
                    <a:pt x="1490306" y="965200"/>
                  </a:lnTo>
                  <a:lnTo>
                    <a:pt x="1524101" y="927100"/>
                  </a:lnTo>
                  <a:lnTo>
                    <a:pt x="1590713" y="850900"/>
                  </a:lnTo>
                  <a:lnTo>
                    <a:pt x="1688884" y="736600"/>
                  </a:lnTo>
                  <a:lnTo>
                    <a:pt x="1721319" y="698500"/>
                  </a:lnTo>
                  <a:lnTo>
                    <a:pt x="1767522" y="647700"/>
                  </a:lnTo>
                  <a:lnTo>
                    <a:pt x="1790090" y="622300"/>
                  </a:lnTo>
                  <a:lnTo>
                    <a:pt x="1811362" y="584200"/>
                  </a:lnTo>
                  <a:lnTo>
                    <a:pt x="1816887" y="584200"/>
                  </a:lnTo>
                  <a:lnTo>
                    <a:pt x="1821561" y="571500"/>
                  </a:lnTo>
                  <a:lnTo>
                    <a:pt x="1824697" y="558800"/>
                  </a:lnTo>
                  <a:lnTo>
                    <a:pt x="1825586" y="558800"/>
                  </a:lnTo>
                  <a:close/>
                </a:path>
                <a:path w="2026920" h="4660900">
                  <a:moveTo>
                    <a:pt x="2026500" y="3115691"/>
                  </a:moveTo>
                  <a:lnTo>
                    <a:pt x="2025992" y="3104769"/>
                  </a:lnTo>
                  <a:lnTo>
                    <a:pt x="2024087" y="3103499"/>
                  </a:lnTo>
                  <a:lnTo>
                    <a:pt x="2013940" y="3111068"/>
                  </a:lnTo>
                  <a:lnTo>
                    <a:pt x="2008301" y="3115424"/>
                  </a:lnTo>
                  <a:lnTo>
                    <a:pt x="2002675" y="3119882"/>
                  </a:lnTo>
                  <a:lnTo>
                    <a:pt x="1997049" y="3124428"/>
                  </a:lnTo>
                  <a:lnTo>
                    <a:pt x="1930946" y="3176676"/>
                  </a:lnTo>
                  <a:lnTo>
                    <a:pt x="1898269" y="3203397"/>
                  </a:lnTo>
                  <a:lnTo>
                    <a:pt x="1866353" y="3231007"/>
                  </a:lnTo>
                  <a:lnTo>
                    <a:pt x="1842477" y="3261106"/>
                  </a:lnTo>
                  <a:lnTo>
                    <a:pt x="1839734" y="3266986"/>
                  </a:lnTo>
                  <a:lnTo>
                    <a:pt x="1836915" y="3272815"/>
                  </a:lnTo>
                  <a:lnTo>
                    <a:pt x="1834146" y="3278670"/>
                  </a:lnTo>
                  <a:lnTo>
                    <a:pt x="1831555" y="3284601"/>
                  </a:lnTo>
                  <a:lnTo>
                    <a:pt x="1828380" y="3292348"/>
                  </a:lnTo>
                  <a:lnTo>
                    <a:pt x="1823808" y="3293872"/>
                  </a:lnTo>
                  <a:lnTo>
                    <a:pt x="1816188" y="3290697"/>
                  </a:lnTo>
                  <a:lnTo>
                    <a:pt x="1810854" y="3288538"/>
                  </a:lnTo>
                  <a:lnTo>
                    <a:pt x="1806155" y="3285363"/>
                  </a:lnTo>
                  <a:lnTo>
                    <a:pt x="1801964" y="3281553"/>
                  </a:lnTo>
                  <a:lnTo>
                    <a:pt x="1722005" y="3211144"/>
                  </a:lnTo>
                  <a:lnTo>
                    <a:pt x="1659394" y="3155340"/>
                  </a:lnTo>
                  <a:lnTo>
                    <a:pt x="1622882" y="3123666"/>
                  </a:lnTo>
                  <a:lnTo>
                    <a:pt x="1586026" y="3092399"/>
                  </a:lnTo>
                  <a:lnTo>
                    <a:pt x="1548866" y="3061500"/>
                  </a:lnTo>
                  <a:lnTo>
                    <a:pt x="1511427" y="3030944"/>
                  </a:lnTo>
                  <a:lnTo>
                    <a:pt x="1473733" y="3000692"/>
                  </a:lnTo>
                  <a:lnTo>
                    <a:pt x="1435823" y="2970720"/>
                  </a:lnTo>
                  <a:lnTo>
                    <a:pt x="1359496" y="2911475"/>
                  </a:lnTo>
                  <a:lnTo>
                    <a:pt x="1329270" y="2897505"/>
                  </a:lnTo>
                  <a:lnTo>
                    <a:pt x="1328127" y="2899664"/>
                  </a:lnTo>
                  <a:lnTo>
                    <a:pt x="1326984" y="2901696"/>
                  </a:lnTo>
                  <a:lnTo>
                    <a:pt x="1328635" y="2903474"/>
                  </a:lnTo>
                  <a:lnTo>
                    <a:pt x="1329905" y="2904744"/>
                  </a:lnTo>
                  <a:lnTo>
                    <a:pt x="1334477" y="2908808"/>
                  </a:lnTo>
                  <a:lnTo>
                    <a:pt x="1338795" y="2912872"/>
                  </a:lnTo>
                  <a:lnTo>
                    <a:pt x="1343367" y="2916936"/>
                  </a:lnTo>
                  <a:lnTo>
                    <a:pt x="1461249" y="3018574"/>
                  </a:lnTo>
                  <a:lnTo>
                    <a:pt x="1500047" y="3052991"/>
                  </a:lnTo>
                  <a:lnTo>
                    <a:pt x="1538185" y="3088132"/>
                  </a:lnTo>
                  <a:lnTo>
                    <a:pt x="1576209" y="3124428"/>
                  </a:lnTo>
                  <a:lnTo>
                    <a:pt x="1613750" y="3161246"/>
                  </a:lnTo>
                  <a:lnTo>
                    <a:pt x="1650796" y="3198558"/>
                  </a:lnTo>
                  <a:lnTo>
                    <a:pt x="1687410" y="3236341"/>
                  </a:lnTo>
                  <a:lnTo>
                    <a:pt x="1704594" y="3253257"/>
                  </a:lnTo>
                  <a:lnTo>
                    <a:pt x="1722716" y="3269018"/>
                  </a:lnTo>
                  <a:lnTo>
                    <a:pt x="1741881" y="3283496"/>
                  </a:lnTo>
                  <a:lnTo>
                    <a:pt x="1762213" y="3296539"/>
                  </a:lnTo>
                  <a:lnTo>
                    <a:pt x="1768182" y="3300095"/>
                  </a:lnTo>
                  <a:lnTo>
                    <a:pt x="1774151" y="3303905"/>
                  </a:lnTo>
                  <a:lnTo>
                    <a:pt x="1779231" y="3309112"/>
                  </a:lnTo>
                  <a:lnTo>
                    <a:pt x="1781390" y="3311525"/>
                  </a:lnTo>
                  <a:lnTo>
                    <a:pt x="1782279" y="3313049"/>
                  </a:lnTo>
                  <a:lnTo>
                    <a:pt x="1778088" y="3314319"/>
                  </a:lnTo>
                  <a:lnTo>
                    <a:pt x="1770214" y="3316605"/>
                  </a:lnTo>
                  <a:lnTo>
                    <a:pt x="1762467" y="3319145"/>
                  </a:lnTo>
                  <a:lnTo>
                    <a:pt x="1754593" y="3322066"/>
                  </a:lnTo>
                  <a:lnTo>
                    <a:pt x="1751672" y="3323082"/>
                  </a:lnTo>
                  <a:lnTo>
                    <a:pt x="1750021" y="3322447"/>
                  </a:lnTo>
                  <a:lnTo>
                    <a:pt x="1747735" y="3320796"/>
                  </a:lnTo>
                  <a:lnTo>
                    <a:pt x="1742909" y="3316732"/>
                  </a:lnTo>
                  <a:lnTo>
                    <a:pt x="1737829" y="3312541"/>
                  </a:lnTo>
                  <a:lnTo>
                    <a:pt x="1731606" y="3310763"/>
                  </a:lnTo>
                  <a:lnTo>
                    <a:pt x="1724240" y="3308350"/>
                  </a:lnTo>
                  <a:lnTo>
                    <a:pt x="1719160" y="3310763"/>
                  </a:lnTo>
                  <a:lnTo>
                    <a:pt x="1716620" y="3318002"/>
                  </a:lnTo>
                  <a:lnTo>
                    <a:pt x="1710550" y="3335832"/>
                  </a:lnTo>
                  <a:lnTo>
                    <a:pt x="1707362" y="3344748"/>
                  </a:lnTo>
                  <a:lnTo>
                    <a:pt x="1703920" y="3353562"/>
                  </a:lnTo>
                  <a:lnTo>
                    <a:pt x="1702142" y="3357753"/>
                  </a:lnTo>
                  <a:lnTo>
                    <a:pt x="1701253" y="3362325"/>
                  </a:lnTo>
                  <a:lnTo>
                    <a:pt x="1735035" y="3386950"/>
                  </a:lnTo>
                  <a:lnTo>
                    <a:pt x="1747227" y="3384423"/>
                  </a:lnTo>
                  <a:lnTo>
                    <a:pt x="1758022" y="3379978"/>
                  </a:lnTo>
                  <a:lnTo>
                    <a:pt x="1759038" y="3381375"/>
                  </a:lnTo>
                  <a:lnTo>
                    <a:pt x="1756689" y="3429254"/>
                  </a:lnTo>
                  <a:lnTo>
                    <a:pt x="1754060" y="3492576"/>
                  </a:lnTo>
                  <a:lnTo>
                    <a:pt x="1752371" y="3535045"/>
                  </a:lnTo>
                  <a:lnTo>
                    <a:pt x="1750555" y="3581463"/>
                  </a:lnTo>
                  <a:lnTo>
                    <a:pt x="1746618" y="3684359"/>
                  </a:lnTo>
                  <a:lnTo>
                    <a:pt x="1742376" y="3797782"/>
                  </a:lnTo>
                  <a:lnTo>
                    <a:pt x="1736344" y="3961866"/>
                  </a:lnTo>
                  <a:lnTo>
                    <a:pt x="1731149" y="4104563"/>
                  </a:lnTo>
                  <a:lnTo>
                    <a:pt x="1711134" y="4660900"/>
                  </a:lnTo>
                  <a:lnTo>
                    <a:pt x="1797519" y="4660900"/>
                  </a:lnTo>
                  <a:lnTo>
                    <a:pt x="1797710" y="4598708"/>
                  </a:lnTo>
                  <a:lnTo>
                    <a:pt x="1797824" y="4548479"/>
                  </a:lnTo>
                  <a:lnTo>
                    <a:pt x="1797989" y="4447845"/>
                  </a:lnTo>
                  <a:lnTo>
                    <a:pt x="1798104" y="3665778"/>
                  </a:lnTo>
                  <a:lnTo>
                    <a:pt x="1798307" y="3539680"/>
                  </a:lnTo>
                  <a:lnTo>
                    <a:pt x="1798548" y="3454476"/>
                  </a:lnTo>
                  <a:lnTo>
                    <a:pt x="1798662" y="3421189"/>
                  </a:lnTo>
                  <a:lnTo>
                    <a:pt x="1798548" y="3384423"/>
                  </a:lnTo>
                  <a:lnTo>
                    <a:pt x="1798408" y="3381375"/>
                  </a:lnTo>
                  <a:lnTo>
                    <a:pt x="1798269" y="3379978"/>
                  </a:lnTo>
                  <a:lnTo>
                    <a:pt x="1797646" y="3373628"/>
                  </a:lnTo>
                  <a:lnTo>
                    <a:pt x="1800567" y="3361817"/>
                  </a:lnTo>
                  <a:lnTo>
                    <a:pt x="1801583" y="3355340"/>
                  </a:lnTo>
                  <a:lnTo>
                    <a:pt x="1810219" y="3354197"/>
                  </a:lnTo>
                  <a:lnTo>
                    <a:pt x="1842477" y="3429254"/>
                  </a:lnTo>
                  <a:lnTo>
                    <a:pt x="1859800" y="3475494"/>
                  </a:lnTo>
                  <a:lnTo>
                    <a:pt x="1876183" y="3522053"/>
                  </a:lnTo>
                  <a:lnTo>
                    <a:pt x="1891855" y="3568865"/>
                  </a:lnTo>
                  <a:lnTo>
                    <a:pt x="1906993" y="3615867"/>
                  </a:lnTo>
                  <a:lnTo>
                    <a:pt x="1922538" y="3665778"/>
                  </a:lnTo>
                  <a:lnTo>
                    <a:pt x="1937829" y="3715753"/>
                  </a:lnTo>
                  <a:lnTo>
                    <a:pt x="1952853" y="3765804"/>
                  </a:lnTo>
                  <a:lnTo>
                    <a:pt x="1967585" y="3815931"/>
                  </a:lnTo>
                  <a:lnTo>
                    <a:pt x="1982012" y="3866134"/>
                  </a:lnTo>
                  <a:lnTo>
                    <a:pt x="1996147" y="3916413"/>
                  </a:lnTo>
                  <a:lnTo>
                    <a:pt x="1999297" y="3927056"/>
                  </a:lnTo>
                  <a:lnTo>
                    <a:pt x="2002790" y="3937571"/>
                  </a:lnTo>
                  <a:lnTo>
                    <a:pt x="2006549" y="3948023"/>
                  </a:lnTo>
                  <a:lnTo>
                    <a:pt x="2010498" y="3958425"/>
                  </a:lnTo>
                  <a:lnTo>
                    <a:pt x="2011006" y="3959885"/>
                  </a:lnTo>
                  <a:lnTo>
                    <a:pt x="2011387" y="3961866"/>
                  </a:lnTo>
                  <a:lnTo>
                    <a:pt x="2013419" y="3961333"/>
                  </a:lnTo>
                  <a:lnTo>
                    <a:pt x="2015578" y="3960812"/>
                  </a:lnTo>
                  <a:lnTo>
                    <a:pt x="2014562" y="3958831"/>
                  </a:lnTo>
                  <a:lnTo>
                    <a:pt x="2014308" y="3957370"/>
                  </a:lnTo>
                  <a:lnTo>
                    <a:pt x="2013318" y="3950538"/>
                  </a:lnTo>
                  <a:lnTo>
                    <a:pt x="2012378" y="3943743"/>
                  </a:lnTo>
                  <a:lnTo>
                    <a:pt x="2011324" y="3936987"/>
                  </a:lnTo>
                  <a:lnTo>
                    <a:pt x="1999284" y="3882402"/>
                  </a:lnTo>
                  <a:lnTo>
                    <a:pt x="1988019" y="3834650"/>
                  </a:lnTo>
                  <a:lnTo>
                    <a:pt x="1975980" y="3787102"/>
                  </a:lnTo>
                  <a:lnTo>
                    <a:pt x="1963000" y="3739794"/>
                  </a:lnTo>
                  <a:lnTo>
                    <a:pt x="1950554" y="3695700"/>
                  </a:lnTo>
                  <a:lnTo>
                    <a:pt x="1938299" y="3651529"/>
                  </a:lnTo>
                  <a:lnTo>
                    <a:pt x="1925459" y="3607536"/>
                  </a:lnTo>
                  <a:lnTo>
                    <a:pt x="1911311" y="3563950"/>
                  </a:lnTo>
                  <a:lnTo>
                    <a:pt x="1899488" y="3530193"/>
                  </a:lnTo>
                  <a:lnTo>
                    <a:pt x="1887842" y="3496373"/>
                  </a:lnTo>
                  <a:lnTo>
                    <a:pt x="1867242" y="3427882"/>
                  </a:lnTo>
                  <a:lnTo>
                    <a:pt x="1856117" y="3386950"/>
                  </a:lnTo>
                  <a:lnTo>
                    <a:pt x="1848154" y="3354197"/>
                  </a:lnTo>
                  <a:lnTo>
                    <a:pt x="1846287" y="3345815"/>
                  </a:lnTo>
                  <a:lnTo>
                    <a:pt x="1845398" y="3341243"/>
                  </a:lnTo>
                  <a:lnTo>
                    <a:pt x="1845398" y="3336417"/>
                  </a:lnTo>
                  <a:lnTo>
                    <a:pt x="1848700" y="3332607"/>
                  </a:lnTo>
                  <a:lnTo>
                    <a:pt x="1852129" y="3328543"/>
                  </a:lnTo>
                  <a:lnTo>
                    <a:pt x="1853387" y="3323082"/>
                  </a:lnTo>
                  <a:lnTo>
                    <a:pt x="1855304" y="3314700"/>
                  </a:lnTo>
                  <a:lnTo>
                    <a:pt x="1854669" y="3310382"/>
                  </a:lnTo>
                  <a:lnTo>
                    <a:pt x="1858098" y="3306953"/>
                  </a:lnTo>
                  <a:lnTo>
                    <a:pt x="1870735" y="3293872"/>
                  </a:lnTo>
                  <a:lnTo>
                    <a:pt x="1891284" y="3272637"/>
                  </a:lnTo>
                  <a:lnTo>
                    <a:pt x="1923567" y="3237446"/>
                  </a:lnTo>
                  <a:lnTo>
                    <a:pt x="1955177" y="3201606"/>
                  </a:lnTo>
                  <a:lnTo>
                    <a:pt x="1986368" y="3165348"/>
                  </a:lnTo>
                  <a:lnTo>
                    <a:pt x="1995157" y="3155226"/>
                  </a:lnTo>
                  <a:lnTo>
                    <a:pt x="2003996" y="3145091"/>
                  </a:lnTo>
                  <a:lnTo>
                    <a:pt x="2012632" y="3134779"/>
                  </a:lnTo>
                  <a:lnTo>
                    <a:pt x="2020785" y="3124073"/>
                  </a:lnTo>
                  <a:lnTo>
                    <a:pt x="2023719" y="3119856"/>
                  </a:lnTo>
                  <a:lnTo>
                    <a:pt x="2026500" y="3115691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720" y="3378200"/>
              <a:ext cx="3045460" cy="3078480"/>
            </a:xfrm>
            <a:custGeom>
              <a:avLst/>
              <a:gdLst/>
              <a:ahLst/>
              <a:cxnLst/>
              <a:rect l="l" t="t" r="r" b="b"/>
              <a:pathLst>
                <a:path w="3045460" h="3078479">
                  <a:moveTo>
                    <a:pt x="454660" y="227330"/>
                  </a:moveTo>
                  <a:lnTo>
                    <a:pt x="450037" y="181508"/>
                  </a:lnTo>
                  <a:lnTo>
                    <a:pt x="436791" y="138823"/>
                  </a:lnTo>
                  <a:lnTo>
                    <a:pt x="415823" y="100215"/>
                  </a:lnTo>
                  <a:lnTo>
                    <a:pt x="388073" y="66573"/>
                  </a:lnTo>
                  <a:lnTo>
                    <a:pt x="354431" y="38811"/>
                  </a:lnTo>
                  <a:lnTo>
                    <a:pt x="315810" y="17868"/>
                  </a:lnTo>
                  <a:lnTo>
                    <a:pt x="273138" y="4622"/>
                  </a:lnTo>
                  <a:lnTo>
                    <a:pt x="227330" y="0"/>
                  </a:lnTo>
                  <a:lnTo>
                    <a:pt x="181508" y="4622"/>
                  </a:lnTo>
                  <a:lnTo>
                    <a:pt x="138836" y="17868"/>
                  </a:lnTo>
                  <a:lnTo>
                    <a:pt x="100215" y="38811"/>
                  </a:lnTo>
                  <a:lnTo>
                    <a:pt x="66573" y="66573"/>
                  </a:lnTo>
                  <a:lnTo>
                    <a:pt x="38823" y="100215"/>
                  </a:lnTo>
                  <a:lnTo>
                    <a:pt x="17856" y="138823"/>
                  </a:lnTo>
                  <a:lnTo>
                    <a:pt x="4610" y="181508"/>
                  </a:lnTo>
                  <a:lnTo>
                    <a:pt x="0" y="227330"/>
                  </a:lnTo>
                  <a:lnTo>
                    <a:pt x="4610" y="273164"/>
                  </a:lnTo>
                  <a:lnTo>
                    <a:pt x="17856" y="315849"/>
                  </a:lnTo>
                  <a:lnTo>
                    <a:pt x="38823" y="354457"/>
                  </a:lnTo>
                  <a:lnTo>
                    <a:pt x="66573" y="388099"/>
                  </a:lnTo>
                  <a:lnTo>
                    <a:pt x="100215" y="415861"/>
                  </a:lnTo>
                  <a:lnTo>
                    <a:pt x="138836" y="436803"/>
                  </a:lnTo>
                  <a:lnTo>
                    <a:pt x="181508" y="450049"/>
                  </a:lnTo>
                  <a:lnTo>
                    <a:pt x="227330" y="454660"/>
                  </a:lnTo>
                  <a:lnTo>
                    <a:pt x="273138" y="450049"/>
                  </a:lnTo>
                  <a:lnTo>
                    <a:pt x="315810" y="436803"/>
                  </a:lnTo>
                  <a:lnTo>
                    <a:pt x="354431" y="415861"/>
                  </a:lnTo>
                  <a:lnTo>
                    <a:pt x="388073" y="388099"/>
                  </a:lnTo>
                  <a:lnTo>
                    <a:pt x="415823" y="354457"/>
                  </a:lnTo>
                  <a:lnTo>
                    <a:pt x="436791" y="315849"/>
                  </a:lnTo>
                  <a:lnTo>
                    <a:pt x="450037" y="273164"/>
                  </a:lnTo>
                  <a:lnTo>
                    <a:pt x="454660" y="227330"/>
                  </a:lnTo>
                  <a:close/>
                </a:path>
                <a:path w="3045460" h="3078479">
                  <a:moveTo>
                    <a:pt x="2476500" y="2721610"/>
                  </a:moveTo>
                  <a:lnTo>
                    <a:pt x="2473223" y="2673197"/>
                  </a:lnTo>
                  <a:lnTo>
                    <a:pt x="2463698" y="2626741"/>
                  </a:lnTo>
                  <a:lnTo>
                    <a:pt x="2448344" y="2582710"/>
                  </a:lnTo>
                  <a:lnTo>
                    <a:pt x="2427579" y="2541498"/>
                  </a:lnTo>
                  <a:lnTo>
                    <a:pt x="2401849" y="2503551"/>
                  </a:lnTo>
                  <a:lnTo>
                    <a:pt x="2371572" y="2469273"/>
                  </a:lnTo>
                  <a:lnTo>
                    <a:pt x="2337181" y="2439111"/>
                  </a:lnTo>
                  <a:lnTo>
                    <a:pt x="2299093" y="2413470"/>
                  </a:lnTo>
                  <a:lnTo>
                    <a:pt x="2257729" y="2392794"/>
                  </a:lnTo>
                  <a:lnTo>
                    <a:pt x="2213546" y="2377490"/>
                  </a:lnTo>
                  <a:lnTo>
                    <a:pt x="2166937" y="2368004"/>
                  </a:lnTo>
                  <a:lnTo>
                    <a:pt x="2118360" y="2364740"/>
                  </a:lnTo>
                  <a:lnTo>
                    <a:pt x="2069769" y="2368004"/>
                  </a:lnTo>
                  <a:lnTo>
                    <a:pt x="2023160" y="2377490"/>
                  </a:lnTo>
                  <a:lnTo>
                    <a:pt x="1978977" y="2392794"/>
                  </a:lnTo>
                  <a:lnTo>
                    <a:pt x="1937613" y="2413470"/>
                  </a:lnTo>
                  <a:lnTo>
                    <a:pt x="1899526" y="2439111"/>
                  </a:lnTo>
                  <a:lnTo>
                    <a:pt x="1865134" y="2469273"/>
                  </a:lnTo>
                  <a:lnTo>
                    <a:pt x="1834857" y="2503551"/>
                  </a:lnTo>
                  <a:lnTo>
                    <a:pt x="1809127" y="2541498"/>
                  </a:lnTo>
                  <a:lnTo>
                    <a:pt x="1788363" y="2582710"/>
                  </a:lnTo>
                  <a:lnTo>
                    <a:pt x="1773008" y="2626741"/>
                  </a:lnTo>
                  <a:lnTo>
                    <a:pt x="1763483" y="2673197"/>
                  </a:lnTo>
                  <a:lnTo>
                    <a:pt x="1760220" y="2721610"/>
                  </a:lnTo>
                  <a:lnTo>
                    <a:pt x="1763483" y="2770035"/>
                  </a:lnTo>
                  <a:lnTo>
                    <a:pt x="1773008" y="2816491"/>
                  </a:lnTo>
                  <a:lnTo>
                    <a:pt x="1788363" y="2860522"/>
                  </a:lnTo>
                  <a:lnTo>
                    <a:pt x="1809127" y="2901734"/>
                  </a:lnTo>
                  <a:lnTo>
                    <a:pt x="1834857" y="2939681"/>
                  </a:lnTo>
                  <a:lnTo>
                    <a:pt x="1865134" y="2973959"/>
                  </a:lnTo>
                  <a:lnTo>
                    <a:pt x="1899526" y="3004121"/>
                  </a:lnTo>
                  <a:lnTo>
                    <a:pt x="1937613" y="3029762"/>
                  </a:lnTo>
                  <a:lnTo>
                    <a:pt x="1978977" y="3050438"/>
                  </a:lnTo>
                  <a:lnTo>
                    <a:pt x="2023160" y="3065742"/>
                  </a:lnTo>
                  <a:lnTo>
                    <a:pt x="2069769" y="3075228"/>
                  </a:lnTo>
                  <a:lnTo>
                    <a:pt x="2118360" y="3078480"/>
                  </a:lnTo>
                  <a:lnTo>
                    <a:pt x="2166937" y="3075228"/>
                  </a:lnTo>
                  <a:lnTo>
                    <a:pt x="2213546" y="3065742"/>
                  </a:lnTo>
                  <a:lnTo>
                    <a:pt x="2257729" y="3050438"/>
                  </a:lnTo>
                  <a:lnTo>
                    <a:pt x="2299093" y="3029762"/>
                  </a:lnTo>
                  <a:lnTo>
                    <a:pt x="2337181" y="3004121"/>
                  </a:lnTo>
                  <a:lnTo>
                    <a:pt x="2371572" y="2973959"/>
                  </a:lnTo>
                  <a:lnTo>
                    <a:pt x="2401849" y="2939681"/>
                  </a:lnTo>
                  <a:lnTo>
                    <a:pt x="2427579" y="2901734"/>
                  </a:lnTo>
                  <a:lnTo>
                    <a:pt x="2448344" y="2860522"/>
                  </a:lnTo>
                  <a:lnTo>
                    <a:pt x="2463698" y="2816491"/>
                  </a:lnTo>
                  <a:lnTo>
                    <a:pt x="2473223" y="2770035"/>
                  </a:lnTo>
                  <a:lnTo>
                    <a:pt x="2476500" y="2721610"/>
                  </a:lnTo>
                  <a:close/>
                </a:path>
                <a:path w="3045460" h="3078479">
                  <a:moveTo>
                    <a:pt x="3045460" y="646430"/>
                  </a:moveTo>
                  <a:lnTo>
                    <a:pt x="3042666" y="598297"/>
                  </a:lnTo>
                  <a:lnTo>
                    <a:pt x="3034512" y="551789"/>
                  </a:lnTo>
                  <a:lnTo>
                    <a:pt x="3021304" y="507225"/>
                  </a:lnTo>
                  <a:lnTo>
                    <a:pt x="3003359" y="464908"/>
                  </a:lnTo>
                  <a:lnTo>
                    <a:pt x="2980982" y="425157"/>
                  </a:lnTo>
                  <a:lnTo>
                    <a:pt x="2954477" y="388277"/>
                  </a:lnTo>
                  <a:lnTo>
                    <a:pt x="2924162" y="354571"/>
                  </a:lnTo>
                  <a:lnTo>
                    <a:pt x="2890355" y="324358"/>
                  </a:lnTo>
                  <a:lnTo>
                    <a:pt x="2853359" y="297942"/>
                  </a:lnTo>
                  <a:lnTo>
                    <a:pt x="2813481" y="275640"/>
                  </a:lnTo>
                  <a:lnTo>
                    <a:pt x="2771038" y="257746"/>
                  </a:lnTo>
                  <a:lnTo>
                    <a:pt x="2726347" y="244589"/>
                  </a:lnTo>
                  <a:lnTo>
                    <a:pt x="2679712" y="236461"/>
                  </a:lnTo>
                  <a:lnTo>
                    <a:pt x="2631440" y="233680"/>
                  </a:lnTo>
                  <a:lnTo>
                    <a:pt x="2583154" y="236461"/>
                  </a:lnTo>
                  <a:lnTo>
                    <a:pt x="2536520" y="244589"/>
                  </a:lnTo>
                  <a:lnTo>
                    <a:pt x="2491829" y="257746"/>
                  </a:lnTo>
                  <a:lnTo>
                    <a:pt x="2449385" y="275640"/>
                  </a:lnTo>
                  <a:lnTo>
                    <a:pt x="2409507" y="297942"/>
                  </a:lnTo>
                  <a:lnTo>
                    <a:pt x="2372512" y="324358"/>
                  </a:lnTo>
                  <a:lnTo>
                    <a:pt x="2338705" y="354571"/>
                  </a:lnTo>
                  <a:lnTo>
                    <a:pt x="2328621" y="365785"/>
                  </a:lnTo>
                  <a:lnTo>
                    <a:pt x="2326157" y="357835"/>
                  </a:lnTo>
                  <a:lnTo>
                    <a:pt x="2304732" y="318350"/>
                  </a:lnTo>
                  <a:lnTo>
                    <a:pt x="2276360" y="283959"/>
                  </a:lnTo>
                  <a:lnTo>
                    <a:pt x="2241969" y="255587"/>
                  </a:lnTo>
                  <a:lnTo>
                    <a:pt x="2202484" y="234162"/>
                  </a:lnTo>
                  <a:lnTo>
                    <a:pt x="2158860" y="220624"/>
                  </a:lnTo>
                  <a:lnTo>
                    <a:pt x="2112010" y="215900"/>
                  </a:lnTo>
                  <a:lnTo>
                    <a:pt x="2065147" y="220624"/>
                  </a:lnTo>
                  <a:lnTo>
                    <a:pt x="2021522" y="234162"/>
                  </a:lnTo>
                  <a:lnTo>
                    <a:pt x="1982038" y="255587"/>
                  </a:lnTo>
                  <a:lnTo>
                    <a:pt x="1947646" y="283959"/>
                  </a:lnTo>
                  <a:lnTo>
                    <a:pt x="1919274" y="318350"/>
                  </a:lnTo>
                  <a:lnTo>
                    <a:pt x="1897849" y="357835"/>
                  </a:lnTo>
                  <a:lnTo>
                    <a:pt x="1884311" y="401459"/>
                  </a:lnTo>
                  <a:lnTo>
                    <a:pt x="1879600" y="448310"/>
                  </a:lnTo>
                  <a:lnTo>
                    <a:pt x="1884311" y="495173"/>
                  </a:lnTo>
                  <a:lnTo>
                    <a:pt x="1897849" y="538797"/>
                  </a:lnTo>
                  <a:lnTo>
                    <a:pt x="1919274" y="578281"/>
                  </a:lnTo>
                  <a:lnTo>
                    <a:pt x="1947646" y="612673"/>
                  </a:lnTo>
                  <a:lnTo>
                    <a:pt x="1982038" y="641045"/>
                  </a:lnTo>
                  <a:lnTo>
                    <a:pt x="2021522" y="662470"/>
                  </a:lnTo>
                  <a:lnTo>
                    <a:pt x="2065147" y="676008"/>
                  </a:lnTo>
                  <a:lnTo>
                    <a:pt x="2112010" y="680720"/>
                  </a:lnTo>
                  <a:lnTo>
                    <a:pt x="2158860" y="676008"/>
                  </a:lnTo>
                  <a:lnTo>
                    <a:pt x="2202484" y="662470"/>
                  </a:lnTo>
                  <a:lnTo>
                    <a:pt x="2217864" y="654126"/>
                  </a:lnTo>
                  <a:lnTo>
                    <a:pt x="2220201" y="694575"/>
                  </a:lnTo>
                  <a:lnTo>
                    <a:pt x="2228354" y="741083"/>
                  </a:lnTo>
                  <a:lnTo>
                    <a:pt x="2241562" y="785647"/>
                  </a:lnTo>
                  <a:lnTo>
                    <a:pt x="2259507" y="827963"/>
                  </a:lnTo>
                  <a:lnTo>
                    <a:pt x="2281885" y="867714"/>
                  </a:lnTo>
                  <a:lnTo>
                    <a:pt x="2308390" y="904595"/>
                  </a:lnTo>
                  <a:lnTo>
                    <a:pt x="2338705" y="938301"/>
                  </a:lnTo>
                  <a:lnTo>
                    <a:pt x="2372512" y="968514"/>
                  </a:lnTo>
                  <a:lnTo>
                    <a:pt x="2409507" y="994930"/>
                  </a:lnTo>
                  <a:lnTo>
                    <a:pt x="2449385" y="1017231"/>
                  </a:lnTo>
                  <a:lnTo>
                    <a:pt x="2491829" y="1035126"/>
                  </a:lnTo>
                  <a:lnTo>
                    <a:pt x="2536520" y="1048283"/>
                  </a:lnTo>
                  <a:lnTo>
                    <a:pt x="2583154" y="1056411"/>
                  </a:lnTo>
                  <a:lnTo>
                    <a:pt x="2631440" y="1059180"/>
                  </a:lnTo>
                  <a:lnTo>
                    <a:pt x="2679712" y="1056411"/>
                  </a:lnTo>
                  <a:lnTo>
                    <a:pt x="2726347" y="1048283"/>
                  </a:lnTo>
                  <a:lnTo>
                    <a:pt x="2771038" y="1035126"/>
                  </a:lnTo>
                  <a:lnTo>
                    <a:pt x="2813481" y="1017231"/>
                  </a:lnTo>
                  <a:lnTo>
                    <a:pt x="2853359" y="994930"/>
                  </a:lnTo>
                  <a:lnTo>
                    <a:pt x="2890355" y="968514"/>
                  </a:lnTo>
                  <a:lnTo>
                    <a:pt x="2924162" y="938301"/>
                  </a:lnTo>
                  <a:lnTo>
                    <a:pt x="2954477" y="904595"/>
                  </a:lnTo>
                  <a:lnTo>
                    <a:pt x="2980982" y="867714"/>
                  </a:lnTo>
                  <a:lnTo>
                    <a:pt x="3003359" y="827963"/>
                  </a:lnTo>
                  <a:lnTo>
                    <a:pt x="3021304" y="785647"/>
                  </a:lnTo>
                  <a:lnTo>
                    <a:pt x="3034512" y="741083"/>
                  </a:lnTo>
                  <a:lnTo>
                    <a:pt x="3042666" y="694575"/>
                  </a:lnTo>
                  <a:lnTo>
                    <a:pt x="3045460" y="64643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3819" y="4688840"/>
              <a:ext cx="223520" cy="226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380" y="934719"/>
              <a:ext cx="1038860" cy="901700"/>
            </a:xfrm>
            <a:custGeom>
              <a:avLst/>
              <a:gdLst/>
              <a:ahLst/>
              <a:cxnLst/>
              <a:rect l="l" t="t" r="r" b="b"/>
              <a:pathLst>
                <a:path w="1038860" h="901700">
                  <a:moveTo>
                    <a:pt x="1038860" y="669290"/>
                  </a:moveTo>
                  <a:lnTo>
                    <a:pt x="1034135" y="622439"/>
                  </a:lnTo>
                  <a:lnTo>
                    <a:pt x="1020584" y="578815"/>
                  </a:lnTo>
                  <a:lnTo>
                    <a:pt x="999159" y="539330"/>
                  </a:lnTo>
                  <a:lnTo>
                    <a:pt x="970788" y="504939"/>
                  </a:lnTo>
                  <a:lnTo>
                    <a:pt x="936383" y="476567"/>
                  </a:lnTo>
                  <a:lnTo>
                    <a:pt x="896912" y="455142"/>
                  </a:lnTo>
                  <a:lnTo>
                    <a:pt x="853287" y="441604"/>
                  </a:lnTo>
                  <a:lnTo>
                    <a:pt x="824077" y="438670"/>
                  </a:lnTo>
                  <a:lnTo>
                    <a:pt x="825500" y="414020"/>
                  </a:lnTo>
                  <a:lnTo>
                    <a:pt x="822718" y="365747"/>
                  </a:lnTo>
                  <a:lnTo>
                    <a:pt x="814590" y="319112"/>
                  </a:lnTo>
                  <a:lnTo>
                    <a:pt x="801433" y="274421"/>
                  </a:lnTo>
                  <a:lnTo>
                    <a:pt x="783539" y="231978"/>
                  </a:lnTo>
                  <a:lnTo>
                    <a:pt x="761238" y="192100"/>
                  </a:lnTo>
                  <a:lnTo>
                    <a:pt x="734822" y="155105"/>
                  </a:lnTo>
                  <a:lnTo>
                    <a:pt x="704596" y="121297"/>
                  </a:lnTo>
                  <a:lnTo>
                    <a:pt x="670890" y="90982"/>
                  </a:lnTo>
                  <a:lnTo>
                    <a:pt x="634009" y="64477"/>
                  </a:lnTo>
                  <a:lnTo>
                    <a:pt x="594258" y="42100"/>
                  </a:lnTo>
                  <a:lnTo>
                    <a:pt x="551942" y="24155"/>
                  </a:lnTo>
                  <a:lnTo>
                    <a:pt x="507377" y="10947"/>
                  </a:lnTo>
                  <a:lnTo>
                    <a:pt x="460883" y="2794"/>
                  </a:lnTo>
                  <a:lnTo>
                    <a:pt x="412750" y="0"/>
                  </a:lnTo>
                  <a:lnTo>
                    <a:pt x="364604" y="2794"/>
                  </a:lnTo>
                  <a:lnTo>
                    <a:pt x="318109" y="10947"/>
                  </a:lnTo>
                  <a:lnTo>
                    <a:pt x="273545" y="24155"/>
                  </a:lnTo>
                  <a:lnTo>
                    <a:pt x="231228" y="42100"/>
                  </a:lnTo>
                  <a:lnTo>
                    <a:pt x="191477" y="64477"/>
                  </a:lnTo>
                  <a:lnTo>
                    <a:pt x="154597" y="90982"/>
                  </a:lnTo>
                  <a:lnTo>
                    <a:pt x="120891" y="121297"/>
                  </a:lnTo>
                  <a:lnTo>
                    <a:pt x="90665" y="155105"/>
                  </a:lnTo>
                  <a:lnTo>
                    <a:pt x="64249" y="192100"/>
                  </a:lnTo>
                  <a:lnTo>
                    <a:pt x="41948" y="231978"/>
                  </a:lnTo>
                  <a:lnTo>
                    <a:pt x="24053" y="274421"/>
                  </a:lnTo>
                  <a:lnTo>
                    <a:pt x="10896" y="319112"/>
                  </a:lnTo>
                  <a:lnTo>
                    <a:pt x="2768" y="365747"/>
                  </a:lnTo>
                  <a:lnTo>
                    <a:pt x="0" y="414020"/>
                  </a:lnTo>
                  <a:lnTo>
                    <a:pt x="2768" y="462305"/>
                  </a:lnTo>
                  <a:lnTo>
                    <a:pt x="10896" y="508939"/>
                  </a:lnTo>
                  <a:lnTo>
                    <a:pt x="24053" y="553631"/>
                  </a:lnTo>
                  <a:lnTo>
                    <a:pt x="41948" y="596074"/>
                  </a:lnTo>
                  <a:lnTo>
                    <a:pt x="64249" y="635952"/>
                  </a:lnTo>
                  <a:lnTo>
                    <a:pt x="90665" y="672947"/>
                  </a:lnTo>
                  <a:lnTo>
                    <a:pt x="120891" y="706755"/>
                  </a:lnTo>
                  <a:lnTo>
                    <a:pt x="154597" y="737069"/>
                  </a:lnTo>
                  <a:lnTo>
                    <a:pt x="191477" y="763574"/>
                  </a:lnTo>
                  <a:lnTo>
                    <a:pt x="231228" y="785952"/>
                  </a:lnTo>
                  <a:lnTo>
                    <a:pt x="273545" y="803897"/>
                  </a:lnTo>
                  <a:lnTo>
                    <a:pt x="318109" y="817105"/>
                  </a:lnTo>
                  <a:lnTo>
                    <a:pt x="364604" y="825258"/>
                  </a:lnTo>
                  <a:lnTo>
                    <a:pt x="412750" y="828040"/>
                  </a:lnTo>
                  <a:lnTo>
                    <a:pt x="460883" y="825258"/>
                  </a:lnTo>
                  <a:lnTo>
                    <a:pt x="507377" y="817105"/>
                  </a:lnTo>
                  <a:lnTo>
                    <a:pt x="551942" y="803897"/>
                  </a:lnTo>
                  <a:lnTo>
                    <a:pt x="594258" y="785952"/>
                  </a:lnTo>
                  <a:lnTo>
                    <a:pt x="603631" y="780681"/>
                  </a:lnTo>
                  <a:lnTo>
                    <a:pt x="613727" y="799261"/>
                  </a:lnTo>
                  <a:lnTo>
                    <a:pt x="642099" y="833653"/>
                  </a:lnTo>
                  <a:lnTo>
                    <a:pt x="676503" y="862025"/>
                  </a:lnTo>
                  <a:lnTo>
                    <a:pt x="715975" y="883450"/>
                  </a:lnTo>
                  <a:lnTo>
                    <a:pt x="759599" y="896988"/>
                  </a:lnTo>
                  <a:lnTo>
                    <a:pt x="806450" y="901700"/>
                  </a:lnTo>
                  <a:lnTo>
                    <a:pt x="853287" y="896988"/>
                  </a:lnTo>
                  <a:lnTo>
                    <a:pt x="896912" y="883450"/>
                  </a:lnTo>
                  <a:lnTo>
                    <a:pt x="936383" y="862025"/>
                  </a:lnTo>
                  <a:lnTo>
                    <a:pt x="970788" y="833653"/>
                  </a:lnTo>
                  <a:lnTo>
                    <a:pt x="999159" y="799261"/>
                  </a:lnTo>
                  <a:lnTo>
                    <a:pt x="1020584" y="759777"/>
                  </a:lnTo>
                  <a:lnTo>
                    <a:pt x="1034135" y="716153"/>
                  </a:lnTo>
                  <a:lnTo>
                    <a:pt x="1038860" y="66929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0" y="5049520"/>
              <a:ext cx="226060" cy="226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3419" y="3716020"/>
              <a:ext cx="254000" cy="256540"/>
            </a:xfrm>
            <a:custGeom>
              <a:avLst/>
              <a:gdLst/>
              <a:ahLst/>
              <a:cxnLst/>
              <a:rect l="l" t="t" r="r" b="b"/>
              <a:pathLst>
                <a:path w="254000" h="256539">
                  <a:moveTo>
                    <a:pt x="126999" y="0"/>
                  </a:moveTo>
                  <a:lnTo>
                    <a:pt x="77565" y="10076"/>
                  </a:lnTo>
                  <a:lnTo>
                    <a:pt x="37196" y="37560"/>
                  </a:lnTo>
                  <a:lnTo>
                    <a:pt x="9980" y="78331"/>
                  </a:lnTo>
                  <a:lnTo>
                    <a:pt x="0" y="128269"/>
                  </a:lnTo>
                  <a:lnTo>
                    <a:pt x="9980" y="178208"/>
                  </a:lnTo>
                  <a:lnTo>
                    <a:pt x="37196" y="218979"/>
                  </a:lnTo>
                  <a:lnTo>
                    <a:pt x="77565" y="246463"/>
                  </a:lnTo>
                  <a:lnTo>
                    <a:pt x="126999" y="256539"/>
                  </a:lnTo>
                  <a:lnTo>
                    <a:pt x="176434" y="246463"/>
                  </a:lnTo>
                  <a:lnTo>
                    <a:pt x="216803" y="218979"/>
                  </a:lnTo>
                  <a:lnTo>
                    <a:pt x="244019" y="178208"/>
                  </a:lnTo>
                  <a:lnTo>
                    <a:pt x="253999" y="128269"/>
                  </a:lnTo>
                  <a:lnTo>
                    <a:pt x="244019" y="78331"/>
                  </a:lnTo>
                  <a:lnTo>
                    <a:pt x="216803" y="37560"/>
                  </a:lnTo>
                  <a:lnTo>
                    <a:pt x="176434" y="10076"/>
                  </a:lnTo>
                  <a:lnTo>
                    <a:pt x="126999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12159" y="1678939"/>
              <a:ext cx="226060" cy="2260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59100" y="162560"/>
              <a:ext cx="121919" cy="1244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9240519" y="6361429"/>
            <a:ext cx="27940" cy="496570"/>
          </a:xfrm>
          <a:custGeom>
            <a:avLst/>
            <a:gdLst/>
            <a:ahLst/>
            <a:cxnLst/>
            <a:rect l="l" t="t" r="r" b="b"/>
            <a:pathLst>
              <a:path w="27940" h="496570">
                <a:moveTo>
                  <a:pt x="27940" y="0"/>
                </a:moveTo>
                <a:lnTo>
                  <a:pt x="0" y="0"/>
                </a:lnTo>
                <a:lnTo>
                  <a:pt x="0" y="496567"/>
                </a:lnTo>
                <a:lnTo>
                  <a:pt x="27940" y="496567"/>
                </a:lnTo>
                <a:lnTo>
                  <a:pt x="27940" y="0"/>
                </a:lnTo>
                <a:close/>
              </a:path>
            </a:pathLst>
          </a:custGeom>
          <a:solidFill>
            <a:srgbClr val="08915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779" y="287020"/>
            <a:ext cx="2075180" cy="449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1856" y="2003312"/>
            <a:ext cx="2621667" cy="497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89500" y="1209039"/>
            <a:ext cx="2631440" cy="543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27035" y="2775178"/>
            <a:ext cx="1702928" cy="5920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89500" y="3589020"/>
            <a:ext cx="3471620" cy="591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89500" y="4396740"/>
            <a:ext cx="1554480" cy="647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5802629" y="5387340"/>
            <a:ext cx="3016250" cy="556260"/>
            <a:chOff x="5802629" y="5387340"/>
            <a:chExt cx="3016250" cy="556260"/>
          </a:xfrm>
        </p:grpSpPr>
        <p:sp>
          <p:nvSpPr>
            <p:cNvPr id="21" name="object 21"/>
            <p:cNvSpPr/>
            <p:nvPr/>
          </p:nvSpPr>
          <p:spPr>
            <a:xfrm>
              <a:off x="5802629" y="5387340"/>
              <a:ext cx="3015869" cy="3733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02629" y="5753100"/>
              <a:ext cx="2792856" cy="1905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4886959" y="5260340"/>
            <a:ext cx="800100" cy="8153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4979" y="1424939"/>
            <a:ext cx="109220" cy="1092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4979" y="2999739"/>
            <a:ext cx="109220" cy="1092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84979" y="2192020"/>
            <a:ext cx="109220" cy="1092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84979" y="3830320"/>
            <a:ext cx="109220" cy="1092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84979" y="4665979"/>
            <a:ext cx="109220" cy="1092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84979" y="5613400"/>
            <a:ext cx="109220" cy="1092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CF6E48-77CD-EC6F-0BF8-689CB648DD2C}"/>
              </a:ext>
            </a:extLst>
          </p:cNvPr>
          <p:cNvSpPr txBox="1"/>
          <p:nvPr/>
        </p:nvSpPr>
        <p:spPr>
          <a:xfrm>
            <a:off x="3962400" y="303493"/>
            <a:ext cx="59607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00B050"/>
                </a:solidFill>
              </a:rPr>
              <a:t>Партнеры по зеленому финансированию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02E714-F7B8-17FE-10E8-3B8CFC569743}"/>
              </a:ext>
            </a:extLst>
          </p:cNvPr>
          <p:cNvSpPr txBox="1"/>
          <p:nvPr/>
        </p:nvSpPr>
        <p:spPr>
          <a:xfrm>
            <a:off x="9325162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6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4661" y="2995146"/>
            <a:ext cx="1998216" cy="2000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58129" y="242570"/>
            <a:ext cx="4407281" cy="480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1930" y="1795957"/>
            <a:ext cx="2668905" cy="4269105"/>
          </a:xfrm>
          <a:custGeom>
            <a:avLst/>
            <a:gdLst/>
            <a:ahLst/>
            <a:cxnLst/>
            <a:rect l="l" t="t" r="r" b="b"/>
            <a:pathLst>
              <a:path w="2668904" h="4269105">
                <a:moveTo>
                  <a:pt x="1063066" y="2723375"/>
                </a:moveTo>
                <a:lnTo>
                  <a:pt x="1059954" y="2714447"/>
                </a:lnTo>
                <a:lnTo>
                  <a:pt x="1044130" y="2678239"/>
                </a:lnTo>
                <a:lnTo>
                  <a:pt x="1029068" y="2641727"/>
                </a:lnTo>
                <a:lnTo>
                  <a:pt x="1015034" y="2604820"/>
                </a:lnTo>
                <a:lnTo>
                  <a:pt x="1002296" y="2567381"/>
                </a:lnTo>
                <a:lnTo>
                  <a:pt x="986637" y="2515158"/>
                </a:lnTo>
                <a:lnTo>
                  <a:pt x="973442" y="2462314"/>
                </a:lnTo>
                <a:lnTo>
                  <a:pt x="962520" y="2408923"/>
                </a:lnTo>
                <a:lnTo>
                  <a:pt x="953655" y="2355037"/>
                </a:lnTo>
                <a:lnTo>
                  <a:pt x="946861" y="2292337"/>
                </a:lnTo>
                <a:lnTo>
                  <a:pt x="943876" y="2229053"/>
                </a:lnTo>
                <a:lnTo>
                  <a:pt x="943635" y="2201595"/>
                </a:lnTo>
                <a:lnTo>
                  <a:pt x="943889" y="2174176"/>
                </a:lnTo>
                <a:lnTo>
                  <a:pt x="945908" y="2119198"/>
                </a:lnTo>
                <a:lnTo>
                  <a:pt x="951128" y="2050275"/>
                </a:lnTo>
                <a:lnTo>
                  <a:pt x="963168" y="1965693"/>
                </a:lnTo>
                <a:lnTo>
                  <a:pt x="961847" y="1956447"/>
                </a:lnTo>
                <a:lnTo>
                  <a:pt x="954417" y="1951024"/>
                </a:lnTo>
                <a:lnTo>
                  <a:pt x="938669" y="1946224"/>
                </a:lnTo>
                <a:lnTo>
                  <a:pt x="92595" y="1719402"/>
                </a:lnTo>
                <a:lnTo>
                  <a:pt x="78117" y="1715973"/>
                </a:lnTo>
                <a:lnTo>
                  <a:pt x="64782" y="1711528"/>
                </a:lnTo>
                <a:lnTo>
                  <a:pt x="49580" y="1757553"/>
                </a:lnTo>
                <a:lnTo>
                  <a:pt x="41414" y="1795856"/>
                </a:lnTo>
                <a:lnTo>
                  <a:pt x="21221" y="1917522"/>
                </a:lnTo>
                <a:lnTo>
                  <a:pt x="17005" y="1923288"/>
                </a:lnTo>
                <a:lnTo>
                  <a:pt x="14909" y="1929701"/>
                </a:lnTo>
                <a:lnTo>
                  <a:pt x="14122" y="1936483"/>
                </a:lnTo>
                <a:lnTo>
                  <a:pt x="13855" y="1943303"/>
                </a:lnTo>
                <a:lnTo>
                  <a:pt x="8750" y="1993303"/>
                </a:lnTo>
                <a:lnTo>
                  <a:pt x="4864" y="2043353"/>
                </a:lnTo>
                <a:lnTo>
                  <a:pt x="2133" y="2093455"/>
                </a:lnTo>
                <a:lnTo>
                  <a:pt x="533" y="2143620"/>
                </a:lnTo>
                <a:lnTo>
                  <a:pt x="0" y="2193861"/>
                </a:lnTo>
                <a:lnTo>
                  <a:pt x="520" y="2244166"/>
                </a:lnTo>
                <a:lnTo>
                  <a:pt x="2070" y="2285644"/>
                </a:lnTo>
                <a:lnTo>
                  <a:pt x="4267" y="2327135"/>
                </a:lnTo>
                <a:lnTo>
                  <a:pt x="7404" y="2368575"/>
                </a:lnTo>
                <a:lnTo>
                  <a:pt x="11823" y="2409901"/>
                </a:lnTo>
                <a:lnTo>
                  <a:pt x="15824" y="2416670"/>
                </a:lnTo>
                <a:lnTo>
                  <a:pt x="16014" y="2423845"/>
                </a:lnTo>
                <a:lnTo>
                  <a:pt x="14681" y="2431161"/>
                </a:lnTo>
                <a:lnTo>
                  <a:pt x="14109" y="2438349"/>
                </a:lnTo>
                <a:lnTo>
                  <a:pt x="18008" y="2478709"/>
                </a:lnTo>
                <a:lnTo>
                  <a:pt x="24142" y="2518714"/>
                </a:lnTo>
                <a:lnTo>
                  <a:pt x="31788" y="2558478"/>
                </a:lnTo>
                <a:lnTo>
                  <a:pt x="40271" y="2598115"/>
                </a:lnTo>
                <a:lnTo>
                  <a:pt x="44450" y="2626842"/>
                </a:lnTo>
                <a:lnTo>
                  <a:pt x="63385" y="2711526"/>
                </a:lnTo>
                <a:lnTo>
                  <a:pt x="77000" y="2763748"/>
                </a:lnTo>
                <a:lnTo>
                  <a:pt x="91935" y="2815539"/>
                </a:lnTo>
                <a:lnTo>
                  <a:pt x="108127" y="2866898"/>
                </a:lnTo>
                <a:lnTo>
                  <a:pt x="125539" y="2917875"/>
                </a:lnTo>
                <a:lnTo>
                  <a:pt x="144132" y="2968485"/>
                </a:lnTo>
                <a:lnTo>
                  <a:pt x="163842" y="3018739"/>
                </a:lnTo>
                <a:lnTo>
                  <a:pt x="187845" y="3054553"/>
                </a:lnTo>
                <a:lnTo>
                  <a:pt x="191782" y="3066110"/>
                </a:lnTo>
                <a:lnTo>
                  <a:pt x="217525" y="3125228"/>
                </a:lnTo>
                <a:lnTo>
                  <a:pt x="246519" y="3182823"/>
                </a:lnTo>
                <a:lnTo>
                  <a:pt x="257441" y="3195243"/>
                </a:lnTo>
                <a:lnTo>
                  <a:pt x="263944" y="3194901"/>
                </a:lnTo>
                <a:lnTo>
                  <a:pt x="272554" y="3190697"/>
                </a:lnTo>
                <a:lnTo>
                  <a:pt x="317461" y="3164535"/>
                </a:lnTo>
                <a:lnTo>
                  <a:pt x="1051191" y="2741117"/>
                </a:lnTo>
                <a:lnTo>
                  <a:pt x="1058862" y="2735783"/>
                </a:lnTo>
                <a:lnTo>
                  <a:pt x="1062761" y="2730169"/>
                </a:lnTo>
                <a:lnTo>
                  <a:pt x="1063066" y="2723375"/>
                </a:lnTo>
                <a:close/>
              </a:path>
              <a:path w="2668904" h="4269105">
                <a:moveTo>
                  <a:pt x="1486204" y="1157655"/>
                </a:moveTo>
                <a:lnTo>
                  <a:pt x="1485277" y="1150696"/>
                </a:lnTo>
                <a:lnTo>
                  <a:pt x="1481213" y="1142695"/>
                </a:lnTo>
                <a:lnTo>
                  <a:pt x="1468526" y="1121994"/>
                </a:lnTo>
                <a:lnTo>
                  <a:pt x="1456270" y="1101090"/>
                </a:lnTo>
                <a:lnTo>
                  <a:pt x="1033665" y="367614"/>
                </a:lnTo>
                <a:lnTo>
                  <a:pt x="1027023" y="358330"/>
                </a:lnTo>
                <a:lnTo>
                  <a:pt x="1019962" y="353593"/>
                </a:lnTo>
                <a:lnTo>
                  <a:pt x="1011669" y="353796"/>
                </a:lnTo>
                <a:lnTo>
                  <a:pt x="1001407" y="359359"/>
                </a:lnTo>
                <a:lnTo>
                  <a:pt x="973543" y="378828"/>
                </a:lnTo>
                <a:lnTo>
                  <a:pt x="889393" y="436448"/>
                </a:lnTo>
                <a:lnTo>
                  <a:pt x="823645" y="479450"/>
                </a:lnTo>
                <a:lnTo>
                  <a:pt x="782408" y="513143"/>
                </a:lnTo>
                <a:lnTo>
                  <a:pt x="742048" y="547801"/>
                </a:lnTo>
                <a:lnTo>
                  <a:pt x="702551" y="583438"/>
                </a:lnTo>
                <a:lnTo>
                  <a:pt x="663943" y="620052"/>
                </a:lnTo>
                <a:lnTo>
                  <a:pt x="626186" y="657631"/>
                </a:lnTo>
                <a:lnTo>
                  <a:pt x="589292" y="696163"/>
                </a:lnTo>
                <a:lnTo>
                  <a:pt x="556209" y="732205"/>
                </a:lnTo>
                <a:lnTo>
                  <a:pt x="524014" y="768946"/>
                </a:lnTo>
                <a:lnTo>
                  <a:pt x="492696" y="806399"/>
                </a:lnTo>
                <a:lnTo>
                  <a:pt x="462254" y="844537"/>
                </a:lnTo>
                <a:lnTo>
                  <a:pt x="432689" y="883361"/>
                </a:lnTo>
                <a:lnTo>
                  <a:pt x="403974" y="922845"/>
                </a:lnTo>
                <a:lnTo>
                  <a:pt x="376123" y="962977"/>
                </a:lnTo>
                <a:lnTo>
                  <a:pt x="349135" y="1003757"/>
                </a:lnTo>
                <a:lnTo>
                  <a:pt x="318744" y="1052004"/>
                </a:lnTo>
                <a:lnTo>
                  <a:pt x="289534" y="1101115"/>
                </a:lnTo>
                <a:lnTo>
                  <a:pt x="261797" y="1151064"/>
                </a:lnTo>
                <a:lnTo>
                  <a:pt x="235839" y="1201877"/>
                </a:lnTo>
                <a:lnTo>
                  <a:pt x="227139" y="1217320"/>
                </a:lnTo>
                <a:lnTo>
                  <a:pt x="218084" y="1232801"/>
                </a:lnTo>
                <a:lnTo>
                  <a:pt x="211429" y="1249248"/>
                </a:lnTo>
                <a:lnTo>
                  <a:pt x="209943" y="1267536"/>
                </a:lnTo>
                <a:lnTo>
                  <a:pt x="201968" y="1281912"/>
                </a:lnTo>
                <a:lnTo>
                  <a:pt x="195249" y="1296924"/>
                </a:lnTo>
                <a:lnTo>
                  <a:pt x="183515" y="1327353"/>
                </a:lnTo>
                <a:lnTo>
                  <a:pt x="164350" y="1374914"/>
                </a:lnTo>
                <a:lnTo>
                  <a:pt x="145440" y="1422692"/>
                </a:lnTo>
                <a:lnTo>
                  <a:pt x="127787" y="1470964"/>
                </a:lnTo>
                <a:lnTo>
                  <a:pt x="112407" y="1520012"/>
                </a:lnTo>
                <a:lnTo>
                  <a:pt x="110629" y="1528978"/>
                </a:lnTo>
                <a:lnTo>
                  <a:pt x="111912" y="1535480"/>
                </a:lnTo>
                <a:lnTo>
                  <a:pt x="116738" y="1540129"/>
                </a:lnTo>
                <a:lnTo>
                  <a:pt x="125615" y="1543507"/>
                </a:lnTo>
                <a:lnTo>
                  <a:pt x="174155" y="1556092"/>
                </a:lnTo>
                <a:lnTo>
                  <a:pt x="993025" y="1775917"/>
                </a:lnTo>
                <a:lnTo>
                  <a:pt x="1003058" y="1777720"/>
                </a:lnTo>
                <a:lnTo>
                  <a:pt x="1010399" y="1776361"/>
                </a:lnTo>
                <a:lnTo>
                  <a:pt x="1015720" y="1771205"/>
                </a:lnTo>
                <a:lnTo>
                  <a:pt x="1019695" y="1761566"/>
                </a:lnTo>
                <a:lnTo>
                  <a:pt x="1030211" y="1730222"/>
                </a:lnTo>
                <a:lnTo>
                  <a:pt x="1042568" y="1699679"/>
                </a:lnTo>
                <a:lnTo>
                  <a:pt x="1070495" y="1640154"/>
                </a:lnTo>
                <a:lnTo>
                  <a:pt x="1089977" y="1602943"/>
                </a:lnTo>
                <a:lnTo>
                  <a:pt x="1110780" y="1566456"/>
                </a:lnTo>
                <a:lnTo>
                  <a:pt x="1132674" y="1530553"/>
                </a:lnTo>
                <a:lnTo>
                  <a:pt x="1155458" y="1495120"/>
                </a:lnTo>
                <a:lnTo>
                  <a:pt x="1183652" y="1454340"/>
                </a:lnTo>
                <a:lnTo>
                  <a:pt x="1213523" y="1415008"/>
                </a:lnTo>
                <a:lnTo>
                  <a:pt x="1244968" y="1377022"/>
                </a:lnTo>
                <a:lnTo>
                  <a:pt x="1277886" y="1340307"/>
                </a:lnTo>
                <a:lnTo>
                  <a:pt x="1314323" y="1302626"/>
                </a:lnTo>
                <a:lnTo>
                  <a:pt x="1352257" y="1266634"/>
                </a:lnTo>
                <a:lnTo>
                  <a:pt x="1391818" y="1232471"/>
                </a:lnTo>
                <a:lnTo>
                  <a:pt x="1433106" y="1200251"/>
                </a:lnTo>
                <a:lnTo>
                  <a:pt x="1476260" y="1170127"/>
                </a:lnTo>
                <a:lnTo>
                  <a:pt x="1483398" y="1163993"/>
                </a:lnTo>
                <a:lnTo>
                  <a:pt x="1486204" y="1157655"/>
                </a:lnTo>
                <a:close/>
              </a:path>
              <a:path w="2668904" h="4269105">
                <a:moveTo>
                  <a:pt x="1776869" y="3369132"/>
                </a:moveTo>
                <a:lnTo>
                  <a:pt x="1775218" y="3364560"/>
                </a:lnTo>
                <a:lnTo>
                  <a:pt x="1716125" y="3339693"/>
                </a:lnTo>
                <a:lnTo>
                  <a:pt x="1666227" y="3317913"/>
                </a:lnTo>
                <a:lnTo>
                  <a:pt x="1616976" y="3294532"/>
                </a:lnTo>
                <a:lnTo>
                  <a:pt x="1568843" y="3268548"/>
                </a:lnTo>
                <a:lnTo>
                  <a:pt x="1506181" y="3230676"/>
                </a:lnTo>
                <a:lnTo>
                  <a:pt x="1446288" y="3189554"/>
                </a:lnTo>
                <a:lnTo>
                  <a:pt x="1409509" y="3160420"/>
                </a:lnTo>
                <a:lnTo>
                  <a:pt x="1373543" y="3130207"/>
                </a:lnTo>
                <a:lnTo>
                  <a:pt x="1338580" y="3098723"/>
                </a:lnTo>
                <a:lnTo>
                  <a:pt x="1304798" y="3065818"/>
                </a:lnTo>
                <a:lnTo>
                  <a:pt x="1272425" y="3031312"/>
                </a:lnTo>
                <a:lnTo>
                  <a:pt x="1246924" y="3002038"/>
                </a:lnTo>
                <a:lnTo>
                  <a:pt x="1222248" y="2972282"/>
                </a:lnTo>
                <a:lnTo>
                  <a:pt x="1198448" y="2941967"/>
                </a:lnTo>
                <a:lnTo>
                  <a:pt x="1175524" y="2911043"/>
                </a:lnTo>
                <a:lnTo>
                  <a:pt x="1165072" y="2897378"/>
                </a:lnTo>
                <a:lnTo>
                  <a:pt x="1157147" y="2891853"/>
                </a:lnTo>
                <a:lnTo>
                  <a:pt x="1147965" y="2893453"/>
                </a:lnTo>
                <a:lnTo>
                  <a:pt x="1133741" y="2901137"/>
                </a:lnTo>
                <a:lnTo>
                  <a:pt x="363613" y="3345383"/>
                </a:lnTo>
                <a:lnTo>
                  <a:pt x="355053" y="3351657"/>
                </a:lnTo>
                <a:lnTo>
                  <a:pt x="351294" y="3358210"/>
                </a:lnTo>
                <a:lnTo>
                  <a:pt x="351993" y="3365817"/>
                </a:lnTo>
                <a:lnTo>
                  <a:pt x="356882" y="3375228"/>
                </a:lnTo>
                <a:lnTo>
                  <a:pt x="384822" y="3416655"/>
                </a:lnTo>
                <a:lnTo>
                  <a:pt x="415061" y="3458654"/>
                </a:lnTo>
                <a:lnTo>
                  <a:pt x="443509" y="3497300"/>
                </a:lnTo>
                <a:lnTo>
                  <a:pt x="466102" y="3528644"/>
                </a:lnTo>
                <a:lnTo>
                  <a:pt x="478878" y="3548380"/>
                </a:lnTo>
                <a:lnTo>
                  <a:pt x="484987" y="3559670"/>
                </a:lnTo>
                <a:lnTo>
                  <a:pt x="490956" y="3569868"/>
                </a:lnTo>
                <a:lnTo>
                  <a:pt x="528878" y="3616528"/>
                </a:lnTo>
                <a:lnTo>
                  <a:pt x="554710" y="3646563"/>
                </a:lnTo>
                <a:lnTo>
                  <a:pt x="581063" y="3676142"/>
                </a:lnTo>
                <a:lnTo>
                  <a:pt x="608215" y="3704920"/>
                </a:lnTo>
                <a:lnTo>
                  <a:pt x="644042" y="3741140"/>
                </a:lnTo>
                <a:lnTo>
                  <a:pt x="680580" y="3776548"/>
                </a:lnTo>
                <a:lnTo>
                  <a:pt x="717842" y="3811105"/>
                </a:lnTo>
                <a:lnTo>
                  <a:pt x="755853" y="3844798"/>
                </a:lnTo>
                <a:lnTo>
                  <a:pt x="794613" y="3877602"/>
                </a:lnTo>
                <a:lnTo>
                  <a:pt x="834161" y="3909504"/>
                </a:lnTo>
                <a:lnTo>
                  <a:pt x="874509" y="3940467"/>
                </a:lnTo>
                <a:lnTo>
                  <a:pt x="915682" y="3970464"/>
                </a:lnTo>
                <a:lnTo>
                  <a:pt x="959599" y="4000881"/>
                </a:lnTo>
                <a:lnTo>
                  <a:pt x="1004074" y="4030243"/>
                </a:lnTo>
                <a:lnTo>
                  <a:pt x="1049121" y="4058513"/>
                </a:lnTo>
                <a:lnTo>
                  <a:pt x="1094778" y="4085666"/>
                </a:lnTo>
                <a:lnTo>
                  <a:pt x="1141069" y="4111663"/>
                </a:lnTo>
                <a:lnTo>
                  <a:pt x="1187996" y="4136479"/>
                </a:lnTo>
                <a:lnTo>
                  <a:pt x="1235583" y="4160075"/>
                </a:lnTo>
                <a:lnTo>
                  <a:pt x="1283868" y="4182427"/>
                </a:lnTo>
                <a:lnTo>
                  <a:pt x="1338846" y="4205922"/>
                </a:lnTo>
                <a:lnTo>
                  <a:pt x="1344942" y="4209631"/>
                </a:lnTo>
                <a:lnTo>
                  <a:pt x="1352054" y="4206151"/>
                </a:lnTo>
                <a:lnTo>
                  <a:pt x="1464132" y="4248264"/>
                </a:lnTo>
                <a:lnTo>
                  <a:pt x="1501660" y="4261586"/>
                </a:lnTo>
                <a:lnTo>
                  <a:pt x="1522564" y="4268660"/>
                </a:lnTo>
                <a:lnTo>
                  <a:pt x="1533029" y="4268914"/>
                </a:lnTo>
                <a:lnTo>
                  <a:pt x="1538338" y="4259910"/>
                </a:lnTo>
                <a:lnTo>
                  <a:pt x="1776869" y="3369132"/>
                </a:lnTo>
                <a:close/>
              </a:path>
              <a:path w="2668904" h="4269105">
                <a:moveTo>
                  <a:pt x="2668689" y="72796"/>
                </a:moveTo>
                <a:lnTo>
                  <a:pt x="2667076" y="64439"/>
                </a:lnTo>
                <a:lnTo>
                  <a:pt x="2661069" y="58699"/>
                </a:lnTo>
                <a:lnTo>
                  <a:pt x="2649867" y="55321"/>
                </a:lnTo>
                <a:lnTo>
                  <a:pt x="2616377" y="49364"/>
                </a:lnTo>
                <a:lnTo>
                  <a:pt x="2516136" y="30429"/>
                </a:lnTo>
                <a:lnTo>
                  <a:pt x="2439352" y="14198"/>
                </a:lnTo>
                <a:lnTo>
                  <a:pt x="2386380" y="8712"/>
                </a:lnTo>
                <a:lnTo>
                  <a:pt x="2333320" y="4546"/>
                </a:lnTo>
                <a:lnTo>
                  <a:pt x="2280183" y="1727"/>
                </a:lnTo>
                <a:lnTo>
                  <a:pt x="2226970" y="203"/>
                </a:lnTo>
                <a:lnTo>
                  <a:pt x="2173719" y="0"/>
                </a:lnTo>
                <a:lnTo>
                  <a:pt x="2120404" y="1092"/>
                </a:lnTo>
                <a:lnTo>
                  <a:pt x="2071509" y="3086"/>
                </a:lnTo>
                <a:lnTo>
                  <a:pt x="2022741" y="6210"/>
                </a:lnTo>
                <a:lnTo>
                  <a:pt x="1974113" y="10439"/>
                </a:lnTo>
                <a:lnTo>
                  <a:pt x="1925612" y="15760"/>
                </a:lnTo>
                <a:lnTo>
                  <a:pt x="1877237" y="22199"/>
                </a:lnTo>
                <a:lnTo>
                  <a:pt x="1829003" y="29705"/>
                </a:lnTo>
                <a:lnTo>
                  <a:pt x="1780895" y="38303"/>
                </a:lnTo>
                <a:lnTo>
                  <a:pt x="1732927" y="47955"/>
                </a:lnTo>
                <a:lnTo>
                  <a:pt x="1677327" y="60426"/>
                </a:lnTo>
                <a:lnTo>
                  <a:pt x="1621955" y="74345"/>
                </a:lnTo>
                <a:lnTo>
                  <a:pt x="1567002" y="89928"/>
                </a:lnTo>
                <a:lnTo>
                  <a:pt x="1512709" y="107391"/>
                </a:lnTo>
                <a:lnTo>
                  <a:pt x="1495577" y="112153"/>
                </a:lnTo>
                <a:lnTo>
                  <a:pt x="1478203" y="116713"/>
                </a:lnTo>
                <a:lnTo>
                  <a:pt x="1461858" y="123634"/>
                </a:lnTo>
                <a:lnTo>
                  <a:pt x="1447812" y="135458"/>
                </a:lnTo>
                <a:lnTo>
                  <a:pt x="1432102" y="139979"/>
                </a:lnTo>
                <a:lnTo>
                  <a:pt x="1416761" y="145834"/>
                </a:lnTo>
                <a:lnTo>
                  <a:pt x="1386852" y="158953"/>
                </a:lnTo>
                <a:lnTo>
                  <a:pt x="1339621" y="178917"/>
                </a:lnTo>
                <a:lnTo>
                  <a:pt x="1292402" y="199212"/>
                </a:lnTo>
                <a:lnTo>
                  <a:pt x="1245743" y="220751"/>
                </a:lnTo>
                <a:lnTo>
                  <a:pt x="1200162" y="244424"/>
                </a:lnTo>
                <a:lnTo>
                  <a:pt x="1188808" y="255016"/>
                </a:lnTo>
                <a:lnTo>
                  <a:pt x="1188923" y="261734"/>
                </a:lnTo>
                <a:lnTo>
                  <a:pt x="1192796" y="270459"/>
                </a:lnTo>
                <a:lnTo>
                  <a:pt x="1218133" y="313753"/>
                </a:lnTo>
                <a:lnTo>
                  <a:pt x="1243177" y="357124"/>
                </a:lnTo>
                <a:lnTo>
                  <a:pt x="1640217" y="1049096"/>
                </a:lnTo>
                <a:lnTo>
                  <a:pt x="1646047" y="1057440"/>
                </a:lnTo>
                <a:lnTo>
                  <a:pt x="1652181" y="1061656"/>
                </a:lnTo>
                <a:lnTo>
                  <a:pt x="1659610" y="1061770"/>
                </a:lnTo>
                <a:lnTo>
                  <a:pt x="1669300" y="1057732"/>
                </a:lnTo>
                <a:lnTo>
                  <a:pt x="1698891" y="1043127"/>
                </a:lnTo>
                <a:lnTo>
                  <a:pt x="1729244" y="1030338"/>
                </a:lnTo>
                <a:lnTo>
                  <a:pt x="1791093" y="1008075"/>
                </a:lnTo>
                <a:lnTo>
                  <a:pt x="1831200" y="995705"/>
                </a:lnTo>
                <a:lnTo>
                  <a:pt x="1871713" y="984732"/>
                </a:lnTo>
                <a:lnTo>
                  <a:pt x="1912581" y="974915"/>
                </a:lnTo>
                <a:lnTo>
                  <a:pt x="1953780" y="966038"/>
                </a:lnTo>
                <a:lnTo>
                  <a:pt x="2002536" y="957211"/>
                </a:lnTo>
                <a:lnTo>
                  <a:pt x="2051481" y="950607"/>
                </a:lnTo>
                <a:lnTo>
                  <a:pt x="2100592" y="946111"/>
                </a:lnTo>
                <a:lnTo>
                  <a:pt x="2149868" y="943559"/>
                </a:lnTo>
                <a:lnTo>
                  <a:pt x="2202294" y="942746"/>
                </a:lnTo>
                <a:lnTo>
                  <a:pt x="2254593" y="944194"/>
                </a:lnTo>
                <a:lnTo>
                  <a:pt x="2306739" y="948105"/>
                </a:lnTo>
                <a:lnTo>
                  <a:pt x="2358694" y="954659"/>
                </a:lnTo>
                <a:lnTo>
                  <a:pt x="2410472" y="964006"/>
                </a:lnTo>
                <a:lnTo>
                  <a:pt x="2419820" y="964679"/>
                </a:lnTo>
                <a:lnTo>
                  <a:pt x="2426284" y="962164"/>
                </a:lnTo>
                <a:lnTo>
                  <a:pt x="2430538" y="956614"/>
                </a:lnTo>
                <a:lnTo>
                  <a:pt x="2433332" y="948131"/>
                </a:lnTo>
                <a:lnTo>
                  <a:pt x="2439111" y="924585"/>
                </a:lnTo>
                <a:lnTo>
                  <a:pt x="2445283" y="901115"/>
                </a:lnTo>
                <a:lnTo>
                  <a:pt x="2666758" y="84023"/>
                </a:lnTo>
                <a:lnTo>
                  <a:pt x="2668689" y="72796"/>
                </a:lnTo>
                <a:close/>
              </a:path>
            </a:pathLst>
          </a:custGeom>
          <a:solidFill>
            <a:srgbClr val="00B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801876" y="1559813"/>
            <a:ext cx="4251960" cy="561340"/>
            <a:chOff x="1801876" y="1559813"/>
            <a:chExt cx="4251960" cy="561340"/>
          </a:xfrm>
        </p:grpSpPr>
        <p:sp>
          <p:nvSpPr>
            <p:cNvPr id="7" name="object 7"/>
            <p:cNvSpPr/>
            <p:nvPr/>
          </p:nvSpPr>
          <p:spPr>
            <a:xfrm>
              <a:off x="1801876" y="1559813"/>
              <a:ext cx="635393" cy="287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81250" y="1559813"/>
              <a:ext cx="346710" cy="2870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83510" y="1559813"/>
              <a:ext cx="491070" cy="2870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22930" y="1559813"/>
              <a:ext cx="594118" cy="2870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69411" y="1559813"/>
              <a:ext cx="335279" cy="2870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8044" y="1559813"/>
              <a:ext cx="792861" cy="2870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39945" y="1559813"/>
              <a:ext cx="737615" cy="2870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25745" y="1559813"/>
              <a:ext cx="727468" cy="2870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07659" y="1559813"/>
              <a:ext cx="106679" cy="2870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01876" y="1834134"/>
              <a:ext cx="641743" cy="2870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14019" y="1282700"/>
            <a:ext cx="1115060" cy="1115060"/>
            <a:chOff x="414019" y="1282700"/>
            <a:chExt cx="1115060" cy="1115060"/>
          </a:xfrm>
        </p:grpSpPr>
        <p:sp>
          <p:nvSpPr>
            <p:cNvPr id="18" name="object 18"/>
            <p:cNvSpPr/>
            <p:nvPr/>
          </p:nvSpPr>
          <p:spPr>
            <a:xfrm>
              <a:off x="414019" y="1282700"/>
              <a:ext cx="1115060" cy="1115060"/>
            </a:xfrm>
            <a:custGeom>
              <a:avLst/>
              <a:gdLst/>
              <a:ahLst/>
              <a:cxnLst/>
              <a:rect l="l" t="t" r="r" b="b"/>
              <a:pathLst>
                <a:path w="1115060" h="1115060">
                  <a:moveTo>
                    <a:pt x="557530" y="0"/>
                  </a:moveTo>
                  <a:lnTo>
                    <a:pt x="509424" y="2045"/>
                  </a:lnTo>
                  <a:lnTo>
                    <a:pt x="462455" y="8072"/>
                  </a:lnTo>
                  <a:lnTo>
                    <a:pt x="416790" y="17912"/>
                  </a:lnTo>
                  <a:lnTo>
                    <a:pt x="372595" y="31398"/>
                  </a:lnTo>
                  <a:lnTo>
                    <a:pt x="330039" y="48363"/>
                  </a:lnTo>
                  <a:lnTo>
                    <a:pt x="289288" y="68639"/>
                  </a:lnTo>
                  <a:lnTo>
                    <a:pt x="250511" y="92061"/>
                  </a:lnTo>
                  <a:lnTo>
                    <a:pt x="213874" y="118459"/>
                  </a:lnTo>
                  <a:lnTo>
                    <a:pt x="179545" y="147668"/>
                  </a:lnTo>
                  <a:lnTo>
                    <a:pt x="147690" y="179520"/>
                  </a:lnTo>
                  <a:lnTo>
                    <a:pt x="118479" y="213847"/>
                  </a:lnTo>
                  <a:lnTo>
                    <a:pt x="92077" y="250483"/>
                  </a:lnTo>
                  <a:lnTo>
                    <a:pt x="68652" y="289260"/>
                  </a:lnTo>
                  <a:lnTo>
                    <a:pt x="48373" y="330012"/>
                  </a:lnTo>
                  <a:lnTo>
                    <a:pt x="31405" y="372570"/>
                  </a:lnTo>
                  <a:lnTo>
                    <a:pt x="17916" y="416768"/>
                  </a:lnTo>
                  <a:lnTo>
                    <a:pt x="8074" y="462439"/>
                  </a:lnTo>
                  <a:lnTo>
                    <a:pt x="2046" y="509415"/>
                  </a:lnTo>
                  <a:lnTo>
                    <a:pt x="0" y="557529"/>
                  </a:lnTo>
                  <a:lnTo>
                    <a:pt x="2046" y="605644"/>
                  </a:lnTo>
                  <a:lnTo>
                    <a:pt x="8074" y="652620"/>
                  </a:lnTo>
                  <a:lnTo>
                    <a:pt x="17916" y="698291"/>
                  </a:lnTo>
                  <a:lnTo>
                    <a:pt x="31405" y="742489"/>
                  </a:lnTo>
                  <a:lnTo>
                    <a:pt x="48373" y="785047"/>
                  </a:lnTo>
                  <a:lnTo>
                    <a:pt x="68652" y="825799"/>
                  </a:lnTo>
                  <a:lnTo>
                    <a:pt x="92077" y="864576"/>
                  </a:lnTo>
                  <a:lnTo>
                    <a:pt x="118479" y="901212"/>
                  </a:lnTo>
                  <a:lnTo>
                    <a:pt x="147690" y="935539"/>
                  </a:lnTo>
                  <a:lnTo>
                    <a:pt x="179545" y="967391"/>
                  </a:lnTo>
                  <a:lnTo>
                    <a:pt x="213874" y="996600"/>
                  </a:lnTo>
                  <a:lnTo>
                    <a:pt x="250511" y="1022998"/>
                  </a:lnTo>
                  <a:lnTo>
                    <a:pt x="289288" y="1046420"/>
                  </a:lnTo>
                  <a:lnTo>
                    <a:pt x="330039" y="1066696"/>
                  </a:lnTo>
                  <a:lnTo>
                    <a:pt x="372595" y="1083661"/>
                  </a:lnTo>
                  <a:lnTo>
                    <a:pt x="416790" y="1097147"/>
                  </a:lnTo>
                  <a:lnTo>
                    <a:pt x="462455" y="1106987"/>
                  </a:lnTo>
                  <a:lnTo>
                    <a:pt x="509424" y="1113014"/>
                  </a:lnTo>
                  <a:lnTo>
                    <a:pt x="557530" y="1115060"/>
                  </a:lnTo>
                  <a:lnTo>
                    <a:pt x="1115060" y="1115060"/>
                  </a:lnTo>
                  <a:lnTo>
                    <a:pt x="1115060" y="557529"/>
                  </a:lnTo>
                  <a:lnTo>
                    <a:pt x="1113014" y="509415"/>
                  </a:lnTo>
                  <a:lnTo>
                    <a:pt x="1106987" y="462439"/>
                  </a:lnTo>
                  <a:lnTo>
                    <a:pt x="1097147" y="416768"/>
                  </a:lnTo>
                  <a:lnTo>
                    <a:pt x="1083661" y="372570"/>
                  </a:lnTo>
                  <a:lnTo>
                    <a:pt x="1066696" y="330012"/>
                  </a:lnTo>
                  <a:lnTo>
                    <a:pt x="1046420" y="289260"/>
                  </a:lnTo>
                  <a:lnTo>
                    <a:pt x="1022998" y="250483"/>
                  </a:lnTo>
                  <a:lnTo>
                    <a:pt x="996600" y="213847"/>
                  </a:lnTo>
                  <a:lnTo>
                    <a:pt x="967391" y="179520"/>
                  </a:lnTo>
                  <a:lnTo>
                    <a:pt x="935539" y="147668"/>
                  </a:lnTo>
                  <a:lnTo>
                    <a:pt x="901212" y="118459"/>
                  </a:lnTo>
                  <a:lnTo>
                    <a:pt x="864576" y="92061"/>
                  </a:lnTo>
                  <a:lnTo>
                    <a:pt x="825799" y="68639"/>
                  </a:lnTo>
                  <a:lnTo>
                    <a:pt x="785047" y="48363"/>
                  </a:lnTo>
                  <a:lnTo>
                    <a:pt x="742489" y="31398"/>
                  </a:lnTo>
                  <a:lnTo>
                    <a:pt x="698291" y="17912"/>
                  </a:lnTo>
                  <a:lnTo>
                    <a:pt x="652620" y="8072"/>
                  </a:lnTo>
                  <a:lnTo>
                    <a:pt x="605644" y="2045"/>
                  </a:lnTo>
                  <a:lnTo>
                    <a:pt x="557530" y="0"/>
                  </a:lnTo>
                  <a:close/>
                </a:path>
              </a:pathLst>
            </a:custGeom>
            <a:solidFill>
              <a:srgbClr val="00B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8337" y="1696973"/>
              <a:ext cx="708736" cy="1447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934" y="1831594"/>
              <a:ext cx="512660" cy="1447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199" y="1336039"/>
              <a:ext cx="1008380" cy="1008380"/>
            </a:xfrm>
            <a:custGeom>
              <a:avLst/>
              <a:gdLst/>
              <a:ahLst/>
              <a:cxnLst/>
              <a:rect l="l" t="t" r="r" b="b"/>
              <a:pathLst>
                <a:path w="1008380" h="1008380">
                  <a:moveTo>
                    <a:pt x="504190" y="0"/>
                  </a:moveTo>
                  <a:lnTo>
                    <a:pt x="552747" y="2307"/>
                  </a:lnTo>
                  <a:lnTo>
                    <a:pt x="599998" y="9089"/>
                  </a:lnTo>
                  <a:lnTo>
                    <a:pt x="645732" y="20134"/>
                  </a:lnTo>
                  <a:lnTo>
                    <a:pt x="689738" y="35231"/>
                  </a:lnTo>
                  <a:lnTo>
                    <a:pt x="731804" y="54169"/>
                  </a:lnTo>
                  <a:lnTo>
                    <a:pt x="771718" y="76737"/>
                  </a:lnTo>
                  <a:lnTo>
                    <a:pt x="809270" y="102724"/>
                  </a:lnTo>
                  <a:lnTo>
                    <a:pt x="844249" y="131919"/>
                  </a:lnTo>
                  <a:lnTo>
                    <a:pt x="876443" y="164110"/>
                  </a:lnTo>
                  <a:lnTo>
                    <a:pt x="905640" y="199087"/>
                  </a:lnTo>
                  <a:lnTo>
                    <a:pt x="931630" y="236638"/>
                  </a:lnTo>
                  <a:lnTo>
                    <a:pt x="954201" y="276553"/>
                  </a:lnTo>
                  <a:lnTo>
                    <a:pt x="973142" y="318620"/>
                  </a:lnTo>
                  <a:lnTo>
                    <a:pt x="988241" y="362628"/>
                  </a:lnTo>
                  <a:lnTo>
                    <a:pt x="999288" y="408367"/>
                  </a:lnTo>
                  <a:lnTo>
                    <a:pt x="1006071" y="455624"/>
                  </a:lnTo>
                  <a:lnTo>
                    <a:pt x="1008380" y="504189"/>
                  </a:lnTo>
                  <a:lnTo>
                    <a:pt x="1008380" y="554599"/>
                  </a:lnTo>
                  <a:lnTo>
                    <a:pt x="1008380" y="605015"/>
                  </a:lnTo>
                  <a:lnTo>
                    <a:pt x="1008380" y="1008380"/>
                  </a:lnTo>
                  <a:lnTo>
                    <a:pt x="957971" y="1008380"/>
                  </a:lnTo>
                  <a:lnTo>
                    <a:pt x="504190" y="1008380"/>
                  </a:lnTo>
                  <a:lnTo>
                    <a:pt x="455632" y="1006072"/>
                  </a:lnTo>
                  <a:lnTo>
                    <a:pt x="408381" y="999290"/>
                  </a:lnTo>
                  <a:lnTo>
                    <a:pt x="362647" y="988245"/>
                  </a:lnTo>
                  <a:lnTo>
                    <a:pt x="318641" y="973148"/>
                  </a:lnTo>
                  <a:lnTo>
                    <a:pt x="276575" y="954210"/>
                  </a:lnTo>
                  <a:lnTo>
                    <a:pt x="236661" y="931642"/>
                  </a:lnTo>
                  <a:lnTo>
                    <a:pt x="199109" y="905655"/>
                  </a:lnTo>
                  <a:lnTo>
                    <a:pt x="164130" y="876460"/>
                  </a:lnTo>
                  <a:lnTo>
                    <a:pt x="131936" y="844269"/>
                  </a:lnTo>
                  <a:lnTo>
                    <a:pt x="102739" y="809292"/>
                  </a:lnTo>
                  <a:lnTo>
                    <a:pt x="76749" y="771741"/>
                  </a:lnTo>
                  <a:lnTo>
                    <a:pt x="54178" y="731826"/>
                  </a:lnTo>
                  <a:lnTo>
                    <a:pt x="35237" y="689759"/>
                  </a:lnTo>
                  <a:lnTo>
                    <a:pt x="20138" y="645751"/>
                  </a:lnTo>
                  <a:lnTo>
                    <a:pt x="9091" y="600012"/>
                  </a:lnTo>
                  <a:lnTo>
                    <a:pt x="2308" y="552755"/>
                  </a:lnTo>
                  <a:lnTo>
                    <a:pt x="0" y="504189"/>
                  </a:lnTo>
                  <a:lnTo>
                    <a:pt x="2308" y="455624"/>
                  </a:lnTo>
                  <a:lnTo>
                    <a:pt x="9091" y="408367"/>
                  </a:lnTo>
                  <a:lnTo>
                    <a:pt x="20138" y="362628"/>
                  </a:lnTo>
                  <a:lnTo>
                    <a:pt x="35237" y="318620"/>
                  </a:lnTo>
                  <a:lnTo>
                    <a:pt x="54178" y="276553"/>
                  </a:lnTo>
                  <a:lnTo>
                    <a:pt x="76749" y="236638"/>
                  </a:lnTo>
                  <a:lnTo>
                    <a:pt x="102739" y="199087"/>
                  </a:lnTo>
                  <a:lnTo>
                    <a:pt x="131936" y="164110"/>
                  </a:lnTo>
                  <a:lnTo>
                    <a:pt x="164130" y="131919"/>
                  </a:lnTo>
                  <a:lnTo>
                    <a:pt x="199109" y="102724"/>
                  </a:lnTo>
                  <a:lnTo>
                    <a:pt x="236661" y="76737"/>
                  </a:lnTo>
                  <a:lnTo>
                    <a:pt x="276575" y="54169"/>
                  </a:lnTo>
                  <a:lnTo>
                    <a:pt x="318641" y="35231"/>
                  </a:lnTo>
                  <a:lnTo>
                    <a:pt x="362647" y="20134"/>
                  </a:lnTo>
                  <a:lnTo>
                    <a:pt x="408381" y="9089"/>
                  </a:lnTo>
                  <a:lnTo>
                    <a:pt x="455632" y="2307"/>
                  </a:lnTo>
                  <a:lnTo>
                    <a:pt x="504190" y="0"/>
                  </a:lnTo>
                  <a:close/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7122159" y="2863850"/>
            <a:ext cx="254000" cy="1447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41159" y="4057015"/>
            <a:ext cx="349643" cy="1447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44131" y="5187696"/>
            <a:ext cx="813155" cy="1447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89594" y="2196464"/>
            <a:ext cx="425843" cy="1447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01876" y="2924492"/>
            <a:ext cx="964107" cy="28733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2820670" y="2924492"/>
            <a:ext cx="1386205" cy="287655"/>
            <a:chOff x="2820670" y="2924492"/>
            <a:chExt cx="1386205" cy="287655"/>
          </a:xfrm>
        </p:grpSpPr>
        <p:sp>
          <p:nvSpPr>
            <p:cNvPr id="28" name="object 28"/>
            <p:cNvSpPr/>
            <p:nvPr/>
          </p:nvSpPr>
          <p:spPr>
            <a:xfrm>
              <a:off x="2820670" y="2924492"/>
              <a:ext cx="1010869" cy="28733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59784" y="2924492"/>
              <a:ext cx="346710" cy="2873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263644" y="2924492"/>
            <a:ext cx="978623" cy="28733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92725" y="2924492"/>
            <a:ext cx="802004" cy="28733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801876" y="3199383"/>
            <a:ext cx="2947670" cy="287020"/>
            <a:chOff x="1801876" y="3199383"/>
            <a:chExt cx="2947670" cy="287020"/>
          </a:xfrm>
        </p:grpSpPr>
        <p:sp>
          <p:nvSpPr>
            <p:cNvPr id="33" name="object 33"/>
            <p:cNvSpPr/>
            <p:nvPr/>
          </p:nvSpPr>
          <p:spPr>
            <a:xfrm>
              <a:off x="1801876" y="3199383"/>
              <a:ext cx="1239304" cy="2870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8150" y="3199383"/>
              <a:ext cx="833069" cy="2870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55771" y="3199383"/>
              <a:ext cx="441960" cy="28702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50283" y="3199383"/>
              <a:ext cx="698893" cy="28702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14019" y="2646679"/>
            <a:ext cx="1115060" cy="1117600"/>
            <a:chOff x="414019" y="2646679"/>
            <a:chExt cx="1115060" cy="1117600"/>
          </a:xfrm>
        </p:grpSpPr>
        <p:sp>
          <p:nvSpPr>
            <p:cNvPr id="38" name="object 38"/>
            <p:cNvSpPr/>
            <p:nvPr/>
          </p:nvSpPr>
          <p:spPr>
            <a:xfrm>
              <a:off x="414019" y="2646679"/>
              <a:ext cx="1115060" cy="1117600"/>
            </a:xfrm>
            <a:custGeom>
              <a:avLst/>
              <a:gdLst/>
              <a:ahLst/>
              <a:cxnLst/>
              <a:rect l="l" t="t" r="r" b="b"/>
              <a:pathLst>
                <a:path w="1115060" h="1117600">
                  <a:moveTo>
                    <a:pt x="557530" y="0"/>
                  </a:moveTo>
                  <a:lnTo>
                    <a:pt x="509424" y="2051"/>
                  </a:lnTo>
                  <a:lnTo>
                    <a:pt x="462455" y="8092"/>
                  </a:lnTo>
                  <a:lnTo>
                    <a:pt x="416790" y="17957"/>
                  </a:lnTo>
                  <a:lnTo>
                    <a:pt x="372595" y="31476"/>
                  </a:lnTo>
                  <a:lnTo>
                    <a:pt x="330039" y="48483"/>
                  </a:lnTo>
                  <a:lnTo>
                    <a:pt x="289288" y="68809"/>
                  </a:lnTo>
                  <a:lnTo>
                    <a:pt x="250511" y="92288"/>
                  </a:lnTo>
                  <a:lnTo>
                    <a:pt x="213874" y="118750"/>
                  </a:lnTo>
                  <a:lnTo>
                    <a:pt x="179545" y="148028"/>
                  </a:lnTo>
                  <a:lnTo>
                    <a:pt x="147690" y="179955"/>
                  </a:lnTo>
                  <a:lnTo>
                    <a:pt x="118479" y="214362"/>
                  </a:lnTo>
                  <a:lnTo>
                    <a:pt x="92077" y="251083"/>
                  </a:lnTo>
                  <a:lnTo>
                    <a:pt x="68652" y="289949"/>
                  </a:lnTo>
                  <a:lnTo>
                    <a:pt x="48373" y="330792"/>
                  </a:lnTo>
                  <a:lnTo>
                    <a:pt x="31405" y="373445"/>
                  </a:lnTo>
                  <a:lnTo>
                    <a:pt x="17916" y="417740"/>
                  </a:lnTo>
                  <a:lnTo>
                    <a:pt x="8074" y="463509"/>
                  </a:lnTo>
                  <a:lnTo>
                    <a:pt x="2046" y="510585"/>
                  </a:lnTo>
                  <a:lnTo>
                    <a:pt x="0" y="558800"/>
                  </a:lnTo>
                  <a:lnTo>
                    <a:pt x="2046" y="607014"/>
                  </a:lnTo>
                  <a:lnTo>
                    <a:pt x="8074" y="654090"/>
                  </a:lnTo>
                  <a:lnTo>
                    <a:pt x="17916" y="699859"/>
                  </a:lnTo>
                  <a:lnTo>
                    <a:pt x="31405" y="744154"/>
                  </a:lnTo>
                  <a:lnTo>
                    <a:pt x="48373" y="786807"/>
                  </a:lnTo>
                  <a:lnTo>
                    <a:pt x="68652" y="827650"/>
                  </a:lnTo>
                  <a:lnTo>
                    <a:pt x="92077" y="866516"/>
                  </a:lnTo>
                  <a:lnTo>
                    <a:pt x="118479" y="903237"/>
                  </a:lnTo>
                  <a:lnTo>
                    <a:pt x="147690" y="937644"/>
                  </a:lnTo>
                  <a:lnTo>
                    <a:pt x="179545" y="969571"/>
                  </a:lnTo>
                  <a:lnTo>
                    <a:pt x="213874" y="998849"/>
                  </a:lnTo>
                  <a:lnTo>
                    <a:pt x="250511" y="1025311"/>
                  </a:lnTo>
                  <a:lnTo>
                    <a:pt x="289288" y="1048790"/>
                  </a:lnTo>
                  <a:lnTo>
                    <a:pt x="330039" y="1069116"/>
                  </a:lnTo>
                  <a:lnTo>
                    <a:pt x="372595" y="1086123"/>
                  </a:lnTo>
                  <a:lnTo>
                    <a:pt x="416790" y="1099642"/>
                  </a:lnTo>
                  <a:lnTo>
                    <a:pt x="462455" y="1109507"/>
                  </a:lnTo>
                  <a:lnTo>
                    <a:pt x="509424" y="1115548"/>
                  </a:lnTo>
                  <a:lnTo>
                    <a:pt x="557530" y="1117600"/>
                  </a:lnTo>
                  <a:lnTo>
                    <a:pt x="1115060" y="1117600"/>
                  </a:lnTo>
                  <a:lnTo>
                    <a:pt x="1115060" y="558800"/>
                  </a:lnTo>
                  <a:lnTo>
                    <a:pt x="1113014" y="510585"/>
                  </a:lnTo>
                  <a:lnTo>
                    <a:pt x="1106987" y="463509"/>
                  </a:lnTo>
                  <a:lnTo>
                    <a:pt x="1097147" y="417740"/>
                  </a:lnTo>
                  <a:lnTo>
                    <a:pt x="1083661" y="373445"/>
                  </a:lnTo>
                  <a:lnTo>
                    <a:pt x="1066696" y="330792"/>
                  </a:lnTo>
                  <a:lnTo>
                    <a:pt x="1046420" y="289949"/>
                  </a:lnTo>
                  <a:lnTo>
                    <a:pt x="1022998" y="251083"/>
                  </a:lnTo>
                  <a:lnTo>
                    <a:pt x="996600" y="214362"/>
                  </a:lnTo>
                  <a:lnTo>
                    <a:pt x="967391" y="179955"/>
                  </a:lnTo>
                  <a:lnTo>
                    <a:pt x="935539" y="148028"/>
                  </a:lnTo>
                  <a:lnTo>
                    <a:pt x="901212" y="118750"/>
                  </a:lnTo>
                  <a:lnTo>
                    <a:pt x="864576" y="92288"/>
                  </a:lnTo>
                  <a:lnTo>
                    <a:pt x="825799" y="68809"/>
                  </a:lnTo>
                  <a:lnTo>
                    <a:pt x="785047" y="48483"/>
                  </a:lnTo>
                  <a:lnTo>
                    <a:pt x="742489" y="31476"/>
                  </a:lnTo>
                  <a:lnTo>
                    <a:pt x="698291" y="17957"/>
                  </a:lnTo>
                  <a:lnTo>
                    <a:pt x="652620" y="8092"/>
                  </a:lnTo>
                  <a:lnTo>
                    <a:pt x="605644" y="2051"/>
                  </a:lnTo>
                  <a:lnTo>
                    <a:pt x="557530" y="0"/>
                  </a:lnTo>
                  <a:close/>
                </a:path>
              </a:pathLst>
            </a:custGeom>
            <a:solidFill>
              <a:srgbClr val="00B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4394" y="2924809"/>
              <a:ext cx="254000" cy="1447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4537" y="3061652"/>
              <a:ext cx="546138" cy="14509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3577" y="3199510"/>
              <a:ext cx="665327" cy="14477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8017" y="3336543"/>
              <a:ext cx="710018" cy="14477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7199" y="2702559"/>
              <a:ext cx="1008380" cy="1005840"/>
            </a:xfrm>
            <a:custGeom>
              <a:avLst/>
              <a:gdLst/>
              <a:ahLst/>
              <a:cxnLst/>
              <a:rect l="l" t="t" r="r" b="b"/>
              <a:pathLst>
                <a:path w="1008380" h="1005839">
                  <a:moveTo>
                    <a:pt x="504190" y="0"/>
                  </a:moveTo>
                  <a:lnTo>
                    <a:pt x="552747" y="2302"/>
                  </a:lnTo>
                  <a:lnTo>
                    <a:pt x="599998" y="9068"/>
                  </a:lnTo>
                  <a:lnTo>
                    <a:pt x="645732" y="20088"/>
                  </a:lnTo>
                  <a:lnTo>
                    <a:pt x="689738" y="35150"/>
                  </a:lnTo>
                  <a:lnTo>
                    <a:pt x="731804" y="54044"/>
                  </a:lnTo>
                  <a:lnTo>
                    <a:pt x="771718" y="76558"/>
                  </a:lnTo>
                  <a:lnTo>
                    <a:pt x="809270" y="102483"/>
                  </a:lnTo>
                  <a:lnTo>
                    <a:pt x="844249" y="131608"/>
                  </a:lnTo>
                  <a:lnTo>
                    <a:pt x="876443" y="163720"/>
                  </a:lnTo>
                  <a:lnTo>
                    <a:pt x="905640" y="198611"/>
                  </a:lnTo>
                  <a:lnTo>
                    <a:pt x="931630" y="236069"/>
                  </a:lnTo>
                  <a:lnTo>
                    <a:pt x="954201" y="275883"/>
                  </a:lnTo>
                  <a:lnTo>
                    <a:pt x="973142" y="317842"/>
                  </a:lnTo>
                  <a:lnTo>
                    <a:pt x="988241" y="361737"/>
                  </a:lnTo>
                  <a:lnTo>
                    <a:pt x="999288" y="407355"/>
                  </a:lnTo>
                  <a:lnTo>
                    <a:pt x="1006071" y="454486"/>
                  </a:lnTo>
                  <a:lnTo>
                    <a:pt x="1008380" y="502919"/>
                  </a:lnTo>
                  <a:lnTo>
                    <a:pt x="1008380" y="553212"/>
                  </a:lnTo>
                  <a:lnTo>
                    <a:pt x="1008380" y="603504"/>
                  </a:lnTo>
                  <a:lnTo>
                    <a:pt x="1008380" y="1005839"/>
                  </a:lnTo>
                  <a:lnTo>
                    <a:pt x="957971" y="1005839"/>
                  </a:lnTo>
                  <a:lnTo>
                    <a:pt x="504190" y="1005839"/>
                  </a:lnTo>
                  <a:lnTo>
                    <a:pt x="455632" y="1003537"/>
                  </a:lnTo>
                  <a:lnTo>
                    <a:pt x="408381" y="996771"/>
                  </a:lnTo>
                  <a:lnTo>
                    <a:pt x="362647" y="985751"/>
                  </a:lnTo>
                  <a:lnTo>
                    <a:pt x="318641" y="970689"/>
                  </a:lnTo>
                  <a:lnTo>
                    <a:pt x="276575" y="951795"/>
                  </a:lnTo>
                  <a:lnTo>
                    <a:pt x="236661" y="929281"/>
                  </a:lnTo>
                  <a:lnTo>
                    <a:pt x="199109" y="903356"/>
                  </a:lnTo>
                  <a:lnTo>
                    <a:pt x="164130" y="874231"/>
                  </a:lnTo>
                  <a:lnTo>
                    <a:pt x="131936" y="842119"/>
                  </a:lnTo>
                  <a:lnTo>
                    <a:pt x="102739" y="807228"/>
                  </a:lnTo>
                  <a:lnTo>
                    <a:pt x="76749" y="769770"/>
                  </a:lnTo>
                  <a:lnTo>
                    <a:pt x="54178" y="729956"/>
                  </a:lnTo>
                  <a:lnTo>
                    <a:pt x="35237" y="687997"/>
                  </a:lnTo>
                  <a:lnTo>
                    <a:pt x="20138" y="644102"/>
                  </a:lnTo>
                  <a:lnTo>
                    <a:pt x="9091" y="598484"/>
                  </a:lnTo>
                  <a:lnTo>
                    <a:pt x="2308" y="551353"/>
                  </a:lnTo>
                  <a:lnTo>
                    <a:pt x="0" y="502919"/>
                  </a:lnTo>
                  <a:lnTo>
                    <a:pt x="2308" y="454486"/>
                  </a:lnTo>
                  <a:lnTo>
                    <a:pt x="9091" y="407355"/>
                  </a:lnTo>
                  <a:lnTo>
                    <a:pt x="20138" y="361737"/>
                  </a:lnTo>
                  <a:lnTo>
                    <a:pt x="35237" y="317842"/>
                  </a:lnTo>
                  <a:lnTo>
                    <a:pt x="54178" y="275883"/>
                  </a:lnTo>
                  <a:lnTo>
                    <a:pt x="76749" y="236069"/>
                  </a:lnTo>
                  <a:lnTo>
                    <a:pt x="102739" y="198611"/>
                  </a:lnTo>
                  <a:lnTo>
                    <a:pt x="131936" y="163720"/>
                  </a:lnTo>
                  <a:lnTo>
                    <a:pt x="164130" y="131608"/>
                  </a:lnTo>
                  <a:lnTo>
                    <a:pt x="199109" y="102483"/>
                  </a:lnTo>
                  <a:lnTo>
                    <a:pt x="236661" y="76558"/>
                  </a:lnTo>
                  <a:lnTo>
                    <a:pt x="276575" y="54044"/>
                  </a:lnTo>
                  <a:lnTo>
                    <a:pt x="318641" y="35150"/>
                  </a:lnTo>
                  <a:lnTo>
                    <a:pt x="362647" y="20088"/>
                  </a:lnTo>
                  <a:lnTo>
                    <a:pt x="408381" y="9068"/>
                  </a:lnTo>
                  <a:lnTo>
                    <a:pt x="455632" y="2302"/>
                  </a:lnTo>
                  <a:lnTo>
                    <a:pt x="504190" y="0"/>
                  </a:lnTo>
                  <a:close/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801876" y="4430140"/>
            <a:ext cx="4185285" cy="287020"/>
            <a:chOff x="1801876" y="4430140"/>
            <a:chExt cx="4185285" cy="287020"/>
          </a:xfrm>
        </p:grpSpPr>
        <p:sp>
          <p:nvSpPr>
            <p:cNvPr id="45" name="object 45"/>
            <p:cNvSpPr/>
            <p:nvPr/>
          </p:nvSpPr>
          <p:spPr>
            <a:xfrm>
              <a:off x="1801876" y="4430140"/>
              <a:ext cx="635393" cy="28701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71090" y="4430140"/>
              <a:ext cx="792480" cy="2870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94990" y="4430140"/>
              <a:ext cx="705243" cy="28701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22751" y="4430140"/>
              <a:ext cx="403860" cy="28701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52951" y="4430140"/>
              <a:ext cx="491070" cy="2870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82465" y="4430140"/>
              <a:ext cx="552030" cy="28701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59985" y="4430140"/>
              <a:ext cx="346710" cy="2870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49545" y="4430140"/>
              <a:ext cx="736993" cy="28701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414019" y="4015740"/>
            <a:ext cx="1115060" cy="1115060"/>
            <a:chOff x="414019" y="4015740"/>
            <a:chExt cx="1115060" cy="1115060"/>
          </a:xfrm>
        </p:grpSpPr>
        <p:sp>
          <p:nvSpPr>
            <p:cNvPr id="54" name="object 54"/>
            <p:cNvSpPr/>
            <p:nvPr/>
          </p:nvSpPr>
          <p:spPr>
            <a:xfrm>
              <a:off x="414019" y="4015740"/>
              <a:ext cx="1115060" cy="1115060"/>
            </a:xfrm>
            <a:custGeom>
              <a:avLst/>
              <a:gdLst/>
              <a:ahLst/>
              <a:cxnLst/>
              <a:rect l="l" t="t" r="r" b="b"/>
              <a:pathLst>
                <a:path w="1115060" h="1115060">
                  <a:moveTo>
                    <a:pt x="557530" y="0"/>
                  </a:moveTo>
                  <a:lnTo>
                    <a:pt x="509424" y="2045"/>
                  </a:lnTo>
                  <a:lnTo>
                    <a:pt x="462455" y="8072"/>
                  </a:lnTo>
                  <a:lnTo>
                    <a:pt x="416790" y="17912"/>
                  </a:lnTo>
                  <a:lnTo>
                    <a:pt x="372595" y="31398"/>
                  </a:lnTo>
                  <a:lnTo>
                    <a:pt x="330039" y="48363"/>
                  </a:lnTo>
                  <a:lnTo>
                    <a:pt x="289288" y="68639"/>
                  </a:lnTo>
                  <a:lnTo>
                    <a:pt x="250511" y="92061"/>
                  </a:lnTo>
                  <a:lnTo>
                    <a:pt x="213874" y="118459"/>
                  </a:lnTo>
                  <a:lnTo>
                    <a:pt x="179545" y="147668"/>
                  </a:lnTo>
                  <a:lnTo>
                    <a:pt x="147690" y="179520"/>
                  </a:lnTo>
                  <a:lnTo>
                    <a:pt x="118479" y="213847"/>
                  </a:lnTo>
                  <a:lnTo>
                    <a:pt x="92077" y="250483"/>
                  </a:lnTo>
                  <a:lnTo>
                    <a:pt x="68652" y="289260"/>
                  </a:lnTo>
                  <a:lnTo>
                    <a:pt x="48373" y="330012"/>
                  </a:lnTo>
                  <a:lnTo>
                    <a:pt x="31405" y="372570"/>
                  </a:lnTo>
                  <a:lnTo>
                    <a:pt x="17916" y="416768"/>
                  </a:lnTo>
                  <a:lnTo>
                    <a:pt x="8074" y="462439"/>
                  </a:lnTo>
                  <a:lnTo>
                    <a:pt x="2046" y="509415"/>
                  </a:lnTo>
                  <a:lnTo>
                    <a:pt x="0" y="557530"/>
                  </a:lnTo>
                  <a:lnTo>
                    <a:pt x="2046" y="605644"/>
                  </a:lnTo>
                  <a:lnTo>
                    <a:pt x="8074" y="652620"/>
                  </a:lnTo>
                  <a:lnTo>
                    <a:pt x="17916" y="698291"/>
                  </a:lnTo>
                  <a:lnTo>
                    <a:pt x="31405" y="742489"/>
                  </a:lnTo>
                  <a:lnTo>
                    <a:pt x="48373" y="785047"/>
                  </a:lnTo>
                  <a:lnTo>
                    <a:pt x="68652" y="825799"/>
                  </a:lnTo>
                  <a:lnTo>
                    <a:pt x="92077" y="864576"/>
                  </a:lnTo>
                  <a:lnTo>
                    <a:pt x="118479" y="901212"/>
                  </a:lnTo>
                  <a:lnTo>
                    <a:pt x="147690" y="935539"/>
                  </a:lnTo>
                  <a:lnTo>
                    <a:pt x="179545" y="967391"/>
                  </a:lnTo>
                  <a:lnTo>
                    <a:pt x="213874" y="996600"/>
                  </a:lnTo>
                  <a:lnTo>
                    <a:pt x="250511" y="1022998"/>
                  </a:lnTo>
                  <a:lnTo>
                    <a:pt x="289288" y="1046420"/>
                  </a:lnTo>
                  <a:lnTo>
                    <a:pt x="330039" y="1066696"/>
                  </a:lnTo>
                  <a:lnTo>
                    <a:pt x="372595" y="1083661"/>
                  </a:lnTo>
                  <a:lnTo>
                    <a:pt x="416790" y="1097147"/>
                  </a:lnTo>
                  <a:lnTo>
                    <a:pt x="462455" y="1106987"/>
                  </a:lnTo>
                  <a:lnTo>
                    <a:pt x="509424" y="1113014"/>
                  </a:lnTo>
                  <a:lnTo>
                    <a:pt x="557530" y="1115060"/>
                  </a:lnTo>
                  <a:lnTo>
                    <a:pt x="1115060" y="1115060"/>
                  </a:lnTo>
                  <a:lnTo>
                    <a:pt x="1115060" y="557530"/>
                  </a:lnTo>
                  <a:lnTo>
                    <a:pt x="1113014" y="509415"/>
                  </a:lnTo>
                  <a:lnTo>
                    <a:pt x="1106987" y="462439"/>
                  </a:lnTo>
                  <a:lnTo>
                    <a:pt x="1097147" y="416768"/>
                  </a:lnTo>
                  <a:lnTo>
                    <a:pt x="1083661" y="372570"/>
                  </a:lnTo>
                  <a:lnTo>
                    <a:pt x="1066696" y="330012"/>
                  </a:lnTo>
                  <a:lnTo>
                    <a:pt x="1046420" y="289260"/>
                  </a:lnTo>
                  <a:lnTo>
                    <a:pt x="1022998" y="250483"/>
                  </a:lnTo>
                  <a:lnTo>
                    <a:pt x="996600" y="213847"/>
                  </a:lnTo>
                  <a:lnTo>
                    <a:pt x="967391" y="179520"/>
                  </a:lnTo>
                  <a:lnTo>
                    <a:pt x="935539" y="147668"/>
                  </a:lnTo>
                  <a:lnTo>
                    <a:pt x="901212" y="118459"/>
                  </a:lnTo>
                  <a:lnTo>
                    <a:pt x="864576" y="92061"/>
                  </a:lnTo>
                  <a:lnTo>
                    <a:pt x="825799" y="68639"/>
                  </a:lnTo>
                  <a:lnTo>
                    <a:pt x="785047" y="48363"/>
                  </a:lnTo>
                  <a:lnTo>
                    <a:pt x="742489" y="31398"/>
                  </a:lnTo>
                  <a:lnTo>
                    <a:pt x="698291" y="17912"/>
                  </a:lnTo>
                  <a:lnTo>
                    <a:pt x="652620" y="8072"/>
                  </a:lnTo>
                  <a:lnTo>
                    <a:pt x="605644" y="2045"/>
                  </a:lnTo>
                  <a:lnTo>
                    <a:pt x="557530" y="0"/>
                  </a:lnTo>
                  <a:close/>
                </a:path>
              </a:pathLst>
            </a:custGeom>
            <a:solidFill>
              <a:srgbClr val="00B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7857" y="4360862"/>
              <a:ext cx="759574" cy="14509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1997" y="4498594"/>
              <a:ext cx="551853" cy="14478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9617" y="4635881"/>
              <a:ext cx="513029" cy="14478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7199" y="4069080"/>
              <a:ext cx="1008380" cy="1008380"/>
            </a:xfrm>
            <a:custGeom>
              <a:avLst/>
              <a:gdLst/>
              <a:ahLst/>
              <a:cxnLst/>
              <a:rect l="l" t="t" r="r" b="b"/>
              <a:pathLst>
                <a:path w="1008380" h="1008379">
                  <a:moveTo>
                    <a:pt x="504190" y="0"/>
                  </a:moveTo>
                  <a:lnTo>
                    <a:pt x="552747" y="2307"/>
                  </a:lnTo>
                  <a:lnTo>
                    <a:pt x="599998" y="9089"/>
                  </a:lnTo>
                  <a:lnTo>
                    <a:pt x="645732" y="20134"/>
                  </a:lnTo>
                  <a:lnTo>
                    <a:pt x="689738" y="35231"/>
                  </a:lnTo>
                  <a:lnTo>
                    <a:pt x="731804" y="54169"/>
                  </a:lnTo>
                  <a:lnTo>
                    <a:pt x="771718" y="76737"/>
                  </a:lnTo>
                  <a:lnTo>
                    <a:pt x="809270" y="102724"/>
                  </a:lnTo>
                  <a:lnTo>
                    <a:pt x="844249" y="131919"/>
                  </a:lnTo>
                  <a:lnTo>
                    <a:pt x="876443" y="164110"/>
                  </a:lnTo>
                  <a:lnTo>
                    <a:pt x="905640" y="199087"/>
                  </a:lnTo>
                  <a:lnTo>
                    <a:pt x="931630" y="236638"/>
                  </a:lnTo>
                  <a:lnTo>
                    <a:pt x="954201" y="276553"/>
                  </a:lnTo>
                  <a:lnTo>
                    <a:pt x="973142" y="318620"/>
                  </a:lnTo>
                  <a:lnTo>
                    <a:pt x="988241" y="362628"/>
                  </a:lnTo>
                  <a:lnTo>
                    <a:pt x="999288" y="408367"/>
                  </a:lnTo>
                  <a:lnTo>
                    <a:pt x="1006071" y="455624"/>
                  </a:lnTo>
                  <a:lnTo>
                    <a:pt x="1008380" y="504190"/>
                  </a:lnTo>
                  <a:lnTo>
                    <a:pt x="1008380" y="554599"/>
                  </a:lnTo>
                  <a:lnTo>
                    <a:pt x="1008380" y="605015"/>
                  </a:lnTo>
                  <a:lnTo>
                    <a:pt x="1008380" y="1008380"/>
                  </a:lnTo>
                  <a:lnTo>
                    <a:pt x="957971" y="1008380"/>
                  </a:lnTo>
                  <a:lnTo>
                    <a:pt x="504190" y="1008380"/>
                  </a:lnTo>
                  <a:lnTo>
                    <a:pt x="455632" y="1006072"/>
                  </a:lnTo>
                  <a:lnTo>
                    <a:pt x="408381" y="999290"/>
                  </a:lnTo>
                  <a:lnTo>
                    <a:pt x="362647" y="988245"/>
                  </a:lnTo>
                  <a:lnTo>
                    <a:pt x="318641" y="973148"/>
                  </a:lnTo>
                  <a:lnTo>
                    <a:pt x="276575" y="954210"/>
                  </a:lnTo>
                  <a:lnTo>
                    <a:pt x="236661" y="931642"/>
                  </a:lnTo>
                  <a:lnTo>
                    <a:pt x="199109" y="905655"/>
                  </a:lnTo>
                  <a:lnTo>
                    <a:pt x="164130" y="876460"/>
                  </a:lnTo>
                  <a:lnTo>
                    <a:pt x="131936" y="844269"/>
                  </a:lnTo>
                  <a:lnTo>
                    <a:pt x="102739" y="809292"/>
                  </a:lnTo>
                  <a:lnTo>
                    <a:pt x="76749" y="771741"/>
                  </a:lnTo>
                  <a:lnTo>
                    <a:pt x="54178" y="731826"/>
                  </a:lnTo>
                  <a:lnTo>
                    <a:pt x="35237" y="689759"/>
                  </a:lnTo>
                  <a:lnTo>
                    <a:pt x="20138" y="645751"/>
                  </a:lnTo>
                  <a:lnTo>
                    <a:pt x="9091" y="600012"/>
                  </a:lnTo>
                  <a:lnTo>
                    <a:pt x="2308" y="552755"/>
                  </a:lnTo>
                  <a:lnTo>
                    <a:pt x="0" y="504190"/>
                  </a:lnTo>
                  <a:lnTo>
                    <a:pt x="2308" y="455624"/>
                  </a:lnTo>
                  <a:lnTo>
                    <a:pt x="9091" y="408367"/>
                  </a:lnTo>
                  <a:lnTo>
                    <a:pt x="20138" y="362628"/>
                  </a:lnTo>
                  <a:lnTo>
                    <a:pt x="35237" y="318620"/>
                  </a:lnTo>
                  <a:lnTo>
                    <a:pt x="54178" y="276553"/>
                  </a:lnTo>
                  <a:lnTo>
                    <a:pt x="76749" y="236638"/>
                  </a:lnTo>
                  <a:lnTo>
                    <a:pt x="102739" y="199087"/>
                  </a:lnTo>
                  <a:lnTo>
                    <a:pt x="131936" y="164110"/>
                  </a:lnTo>
                  <a:lnTo>
                    <a:pt x="164130" y="131919"/>
                  </a:lnTo>
                  <a:lnTo>
                    <a:pt x="199109" y="102724"/>
                  </a:lnTo>
                  <a:lnTo>
                    <a:pt x="236661" y="76737"/>
                  </a:lnTo>
                  <a:lnTo>
                    <a:pt x="276575" y="54169"/>
                  </a:lnTo>
                  <a:lnTo>
                    <a:pt x="318641" y="35231"/>
                  </a:lnTo>
                  <a:lnTo>
                    <a:pt x="362647" y="20134"/>
                  </a:lnTo>
                  <a:lnTo>
                    <a:pt x="408381" y="9089"/>
                  </a:lnTo>
                  <a:lnTo>
                    <a:pt x="455632" y="2307"/>
                  </a:lnTo>
                  <a:lnTo>
                    <a:pt x="504190" y="0"/>
                  </a:lnTo>
                  <a:close/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1801876" y="5568632"/>
            <a:ext cx="4262755" cy="561975"/>
            <a:chOff x="1801876" y="5568632"/>
            <a:chExt cx="4262755" cy="561975"/>
          </a:xfrm>
        </p:grpSpPr>
        <p:sp>
          <p:nvSpPr>
            <p:cNvPr id="60" name="object 60"/>
            <p:cNvSpPr/>
            <p:nvPr/>
          </p:nvSpPr>
          <p:spPr>
            <a:xfrm>
              <a:off x="1801876" y="5568632"/>
              <a:ext cx="1310259" cy="28733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64510" y="5568632"/>
              <a:ext cx="3000006" cy="28733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01876" y="5843587"/>
              <a:ext cx="559219" cy="28702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84730" y="5843587"/>
              <a:ext cx="1447672" cy="28702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664330" y="5843587"/>
              <a:ext cx="755903" cy="28702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414019" y="5382259"/>
            <a:ext cx="1115060" cy="1115060"/>
            <a:chOff x="414019" y="5382259"/>
            <a:chExt cx="1115060" cy="1115060"/>
          </a:xfrm>
        </p:grpSpPr>
        <p:sp>
          <p:nvSpPr>
            <p:cNvPr id="66" name="object 66"/>
            <p:cNvSpPr/>
            <p:nvPr/>
          </p:nvSpPr>
          <p:spPr>
            <a:xfrm>
              <a:off x="414019" y="5382259"/>
              <a:ext cx="1115060" cy="1115060"/>
            </a:xfrm>
            <a:custGeom>
              <a:avLst/>
              <a:gdLst/>
              <a:ahLst/>
              <a:cxnLst/>
              <a:rect l="l" t="t" r="r" b="b"/>
              <a:pathLst>
                <a:path w="1115060" h="1115060">
                  <a:moveTo>
                    <a:pt x="557530" y="0"/>
                  </a:moveTo>
                  <a:lnTo>
                    <a:pt x="509424" y="2046"/>
                  </a:lnTo>
                  <a:lnTo>
                    <a:pt x="462455" y="8074"/>
                  </a:lnTo>
                  <a:lnTo>
                    <a:pt x="416790" y="17916"/>
                  </a:lnTo>
                  <a:lnTo>
                    <a:pt x="372595" y="31405"/>
                  </a:lnTo>
                  <a:lnTo>
                    <a:pt x="330039" y="48373"/>
                  </a:lnTo>
                  <a:lnTo>
                    <a:pt x="289288" y="68652"/>
                  </a:lnTo>
                  <a:lnTo>
                    <a:pt x="250511" y="92077"/>
                  </a:lnTo>
                  <a:lnTo>
                    <a:pt x="213874" y="118479"/>
                  </a:lnTo>
                  <a:lnTo>
                    <a:pt x="179545" y="147690"/>
                  </a:lnTo>
                  <a:lnTo>
                    <a:pt x="147690" y="179545"/>
                  </a:lnTo>
                  <a:lnTo>
                    <a:pt x="118479" y="213874"/>
                  </a:lnTo>
                  <a:lnTo>
                    <a:pt x="92077" y="250511"/>
                  </a:lnTo>
                  <a:lnTo>
                    <a:pt x="68652" y="289288"/>
                  </a:lnTo>
                  <a:lnTo>
                    <a:pt x="48373" y="330039"/>
                  </a:lnTo>
                  <a:lnTo>
                    <a:pt x="31405" y="372595"/>
                  </a:lnTo>
                  <a:lnTo>
                    <a:pt x="17916" y="416790"/>
                  </a:lnTo>
                  <a:lnTo>
                    <a:pt x="8074" y="462455"/>
                  </a:lnTo>
                  <a:lnTo>
                    <a:pt x="2046" y="509424"/>
                  </a:lnTo>
                  <a:lnTo>
                    <a:pt x="0" y="557529"/>
                  </a:lnTo>
                  <a:lnTo>
                    <a:pt x="2046" y="605635"/>
                  </a:lnTo>
                  <a:lnTo>
                    <a:pt x="8074" y="652604"/>
                  </a:lnTo>
                  <a:lnTo>
                    <a:pt x="17916" y="698269"/>
                  </a:lnTo>
                  <a:lnTo>
                    <a:pt x="31405" y="742464"/>
                  </a:lnTo>
                  <a:lnTo>
                    <a:pt x="48373" y="785020"/>
                  </a:lnTo>
                  <a:lnTo>
                    <a:pt x="68652" y="825771"/>
                  </a:lnTo>
                  <a:lnTo>
                    <a:pt x="92077" y="864548"/>
                  </a:lnTo>
                  <a:lnTo>
                    <a:pt x="118479" y="901185"/>
                  </a:lnTo>
                  <a:lnTo>
                    <a:pt x="147690" y="935514"/>
                  </a:lnTo>
                  <a:lnTo>
                    <a:pt x="179545" y="967369"/>
                  </a:lnTo>
                  <a:lnTo>
                    <a:pt x="213874" y="996580"/>
                  </a:lnTo>
                  <a:lnTo>
                    <a:pt x="250511" y="1022982"/>
                  </a:lnTo>
                  <a:lnTo>
                    <a:pt x="289288" y="1046407"/>
                  </a:lnTo>
                  <a:lnTo>
                    <a:pt x="330039" y="1066686"/>
                  </a:lnTo>
                  <a:lnTo>
                    <a:pt x="372595" y="1083654"/>
                  </a:lnTo>
                  <a:lnTo>
                    <a:pt x="416790" y="1097143"/>
                  </a:lnTo>
                  <a:lnTo>
                    <a:pt x="462455" y="1106985"/>
                  </a:lnTo>
                  <a:lnTo>
                    <a:pt x="509424" y="1113013"/>
                  </a:lnTo>
                  <a:lnTo>
                    <a:pt x="557530" y="1115059"/>
                  </a:lnTo>
                  <a:lnTo>
                    <a:pt x="1115060" y="1115059"/>
                  </a:lnTo>
                  <a:lnTo>
                    <a:pt x="1115060" y="557529"/>
                  </a:lnTo>
                  <a:lnTo>
                    <a:pt x="1113014" y="509424"/>
                  </a:lnTo>
                  <a:lnTo>
                    <a:pt x="1106987" y="462455"/>
                  </a:lnTo>
                  <a:lnTo>
                    <a:pt x="1097147" y="416790"/>
                  </a:lnTo>
                  <a:lnTo>
                    <a:pt x="1083661" y="372595"/>
                  </a:lnTo>
                  <a:lnTo>
                    <a:pt x="1066696" y="330039"/>
                  </a:lnTo>
                  <a:lnTo>
                    <a:pt x="1046420" y="289288"/>
                  </a:lnTo>
                  <a:lnTo>
                    <a:pt x="1022998" y="250511"/>
                  </a:lnTo>
                  <a:lnTo>
                    <a:pt x="996600" y="213874"/>
                  </a:lnTo>
                  <a:lnTo>
                    <a:pt x="967391" y="179545"/>
                  </a:lnTo>
                  <a:lnTo>
                    <a:pt x="935539" y="147690"/>
                  </a:lnTo>
                  <a:lnTo>
                    <a:pt x="901212" y="118479"/>
                  </a:lnTo>
                  <a:lnTo>
                    <a:pt x="864576" y="92077"/>
                  </a:lnTo>
                  <a:lnTo>
                    <a:pt x="825799" y="68652"/>
                  </a:lnTo>
                  <a:lnTo>
                    <a:pt x="785047" y="48373"/>
                  </a:lnTo>
                  <a:lnTo>
                    <a:pt x="742489" y="31405"/>
                  </a:lnTo>
                  <a:lnTo>
                    <a:pt x="698291" y="17916"/>
                  </a:lnTo>
                  <a:lnTo>
                    <a:pt x="652620" y="8074"/>
                  </a:lnTo>
                  <a:lnTo>
                    <a:pt x="605644" y="2046"/>
                  </a:lnTo>
                  <a:lnTo>
                    <a:pt x="557530" y="0"/>
                  </a:lnTo>
                  <a:close/>
                </a:path>
              </a:pathLst>
            </a:custGeom>
            <a:solidFill>
              <a:srgbClr val="00B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25500" y="5728334"/>
              <a:ext cx="387477" cy="14478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47699" y="5865494"/>
              <a:ext cx="717194" cy="14478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51839" y="6002337"/>
              <a:ext cx="513029" cy="14509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57199" y="5435599"/>
              <a:ext cx="1008380" cy="1008380"/>
            </a:xfrm>
            <a:custGeom>
              <a:avLst/>
              <a:gdLst/>
              <a:ahLst/>
              <a:cxnLst/>
              <a:rect l="l" t="t" r="r" b="b"/>
              <a:pathLst>
                <a:path w="1008380" h="1008379">
                  <a:moveTo>
                    <a:pt x="504190" y="0"/>
                  </a:moveTo>
                  <a:lnTo>
                    <a:pt x="552747" y="2308"/>
                  </a:lnTo>
                  <a:lnTo>
                    <a:pt x="599998" y="9091"/>
                  </a:lnTo>
                  <a:lnTo>
                    <a:pt x="645732" y="20138"/>
                  </a:lnTo>
                  <a:lnTo>
                    <a:pt x="689738" y="35237"/>
                  </a:lnTo>
                  <a:lnTo>
                    <a:pt x="731804" y="54178"/>
                  </a:lnTo>
                  <a:lnTo>
                    <a:pt x="771718" y="76749"/>
                  </a:lnTo>
                  <a:lnTo>
                    <a:pt x="809270" y="102739"/>
                  </a:lnTo>
                  <a:lnTo>
                    <a:pt x="844249" y="131936"/>
                  </a:lnTo>
                  <a:lnTo>
                    <a:pt x="876443" y="164130"/>
                  </a:lnTo>
                  <a:lnTo>
                    <a:pt x="905640" y="199109"/>
                  </a:lnTo>
                  <a:lnTo>
                    <a:pt x="931630" y="236661"/>
                  </a:lnTo>
                  <a:lnTo>
                    <a:pt x="954201" y="276575"/>
                  </a:lnTo>
                  <a:lnTo>
                    <a:pt x="973142" y="318641"/>
                  </a:lnTo>
                  <a:lnTo>
                    <a:pt x="988241" y="362647"/>
                  </a:lnTo>
                  <a:lnTo>
                    <a:pt x="999288" y="408381"/>
                  </a:lnTo>
                  <a:lnTo>
                    <a:pt x="1006071" y="455632"/>
                  </a:lnTo>
                  <a:lnTo>
                    <a:pt x="1008380" y="504190"/>
                  </a:lnTo>
                  <a:lnTo>
                    <a:pt x="1008380" y="554608"/>
                  </a:lnTo>
                  <a:lnTo>
                    <a:pt x="1008380" y="605026"/>
                  </a:lnTo>
                  <a:lnTo>
                    <a:pt x="1008380" y="1008380"/>
                  </a:lnTo>
                  <a:lnTo>
                    <a:pt x="957971" y="1008380"/>
                  </a:lnTo>
                  <a:lnTo>
                    <a:pt x="504190" y="1008380"/>
                  </a:lnTo>
                  <a:lnTo>
                    <a:pt x="455632" y="1006071"/>
                  </a:lnTo>
                  <a:lnTo>
                    <a:pt x="408381" y="999288"/>
                  </a:lnTo>
                  <a:lnTo>
                    <a:pt x="362647" y="988241"/>
                  </a:lnTo>
                  <a:lnTo>
                    <a:pt x="318641" y="973142"/>
                  </a:lnTo>
                  <a:lnTo>
                    <a:pt x="276575" y="954201"/>
                  </a:lnTo>
                  <a:lnTo>
                    <a:pt x="236661" y="931630"/>
                  </a:lnTo>
                  <a:lnTo>
                    <a:pt x="199109" y="905640"/>
                  </a:lnTo>
                  <a:lnTo>
                    <a:pt x="164130" y="876443"/>
                  </a:lnTo>
                  <a:lnTo>
                    <a:pt x="131936" y="844249"/>
                  </a:lnTo>
                  <a:lnTo>
                    <a:pt x="102739" y="809270"/>
                  </a:lnTo>
                  <a:lnTo>
                    <a:pt x="76749" y="771718"/>
                  </a:lnTo>
                  <a:lnTo>
                    <a:pt x="54178" y="731804"/>
                  </a:lnTo>
                  <a:lnTo>
                    <a:pt x="35237" y="689738"/>
                  </a:lnTo>
                  <a:lnTo>
                    <a:pt x="20138" y="645732"/>
                  </a:lnTo>
                  <a:lnTo>
                    <a:pt x="9091" y="599998"/>
                  </a:lnTo>
                  <a:lnTo>
                    <a:pt x="2308" y="552747"/>
                  </a:lnTo>
                  <a:lnTo>
                    <a:pt x="0" y="504190"/>
                  </a:lnTo>
                  <a:lnTo>
                    <a:pt x="2308" y="455632"/>
                  </a:lnTo>
                  <a:lnTo>
                    <a:pt x="9091" y="408381"/>
                  </a:lnTo>
                  <a:lnTo>
                    <a:pt x="20138" y="362647"/>
                  </a:lnTo>
                  <a:lnTo>
                    <a:pt x="35237" y="318641"/>
                  </a:lnTo>
                  <a:lnTo>
                    <a:pt x="54178" y="276575"/>
                  </a:lnTo>
                  <a:lnTo>
                    <a:pt x="76749" y="236661"/>
                  </a:lnTo>
                  <a:lnTo>
                    <a:pt x="102739" y="199109"/>
                  </a:lnTo>
                  <a:lnTo>
                    <a:pt x="131936" y="164130"/>
                  </a:lnTo>
                  <a:lnTo>
                    <a:pt x="164130" y="131936"/>
                  </a:lnTo>
                  <a:lnTo>
                    <a:pt x="199109" y="102739"/>
                  </a:lnTo>
                  <a:lnTo>
                    <a:pt x="236661" y="76749"/>
                  </a:lnTo>
                  <a:lnTo>
                    <a:pt x="276575" y="54178"/>
                  </a:lnTo>
                  <a:lnTo>
                    <a:pt x="318641" y="35237"/>
                  </a:lnTo>
                  <a:lnTo>
                    <a:pt x="362647" y="20138"/>
                  </a:lnTo>
                  <a:lnTo>
                    <a:pt x="408381" y="9091"/>
                  </a:lnTo>
                  <a:lnTo>
                    <a:pt x="455632" y="2308"/>
                  </a:lnTo>
                  <a:lnTo>
                    <a:pt x="504190" y="0"/>
                  </a:lnTo>
                  <a:close/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CC5C153-1702-A609-0C04-F43211947A2B}"/>
              </a:ext>
            </a:extLst>
          </p:cNvPr>
          <p:cNvSpPr txBox="1"/>
          <p:nvPr/>
        </p:nvSpPr>
        <p:spPr>
          <a:xfrm>
            <a:off x="9325162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7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4" name="object 36">
            <a:extLst>
              <a:ext uri="{FF2B5EF4-FFF2-40B4-BE49-F238E27FC236}">
                <a16:creationId xmlns:a16="http://schemas.microsoft.com/office/drawing/2014/main" id="{20317813-F250-CD35-6938-2906F6BB3220}"/>
              </a:ext>
            </a:extLst>
          </p:cNvPr>
          <p:cNvSpPr/>
          <p:nvPr/>
        </p:nvSpPr>
        <p:spPr>
          <a:xfrm>
            <a:off x="2401339" y="1842039"/>
            <a:ext cx="698893" cy="2870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15">
            <a:extLst>
              <a:ext uri="{FF2B5EF4-FFF2-40B4-BE49-F238E27FC236}">
                <a16:creationId xmlns:a16="http://schemas.microsoft.com/office/drawing/2014/main" id="{6DD83E57-1142-32AB-4ACA-9F05FA86364E}"/>
              </a:ext>
            </a:extLst>
          </p:cNvPr>
          <p:cNvSpPr/>
          <p:nvPr/>
        </p:nvSpPr>
        <p:spPr>
          <a:xfrm>
            <a:off x="2320775" y="1832863"/>
            <a:ext cx="106679" cy="2870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779" y="287020"/>
            <a:ext cx="2075180" cy="449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3512" y="394854"/>
            <a:ext cx="5989319" cy="601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94970" y="1368044"/>
            <a:ext cx="1210945" cy="320040"/>
            <a:chOff x="394970" y="1368044"/>
            <a:chExt cx="1210945" cy="320040"/>
          </a:xfrm>
        </p:grpSpPr>
        <p:sp>
          <p:nvSpPr>
            <p:cNvPr id="5" name="object 5"/>
            <p:cNvSpPr/>
            <p:nvPr/>
          </p:nvSpPr>
          <p:spPr>
            <a:xfrm>
              <a:off x="394970" y="1368044"/>
              <a:ext cx="1210856" cy="3200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4403" y="1368044"/>
              <a:ext cx="132080" cy="3200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80871" y="3616298"/>
            <a:ext cx="2432304" cy="320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0871" y="4898547"/>
            <a:ext cx="1046060" cy="320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394970" y="5377497"/>
            <a:ext cx="2148205" cy="257175"/>
            <a:chOff x="394970" y="5377497"/>
            <a:chExt cx="2148205" cy="257175"/>
          </a:xfrm>
        </p:grpSpPr>
        <p:sp>
          <p:nvSpPr>
            <p:cNvPr id="18" name="object 18"/>
            <p:cNvSpPr/>
            <p:nvPr/>
          </p:nvSpPr>
          <p:spPr>
            <a:xfrm>
              <a:off x="394970" y="5377497"/>
              <a:ext cx="924560" cy="25685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87450" y="5377497"/>
              <a:ext cx="1355598" cy="25685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94970" y="5743892"/>
            <a:ext cx="2444115" cy="256540"/>
            <a:chOff x="394970" y="5743892"/>
            <a:chExt cx="2444115" cy="256540"/>
          </a:xfrm>
        </p:grpSpPr>
        <p:sp>
          <p:nvSpPr>
            <p:cNvPr id="21" name="object 21"/>
            <p:cNvSpPr/>
            <p:nvPr/>
          </p:nvSpPr>
          <p:spPr>
            <a:xfrm>
              <a:off x="394970" y="5743892"/>
              <a:ext cx="1645793" cy="2565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67484" y="5743892"/>
              <a:ext cx="259080" cy="2565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97150" y="5743892"/>
              <a:ext cx="193039" cy="2565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93671" y="5743892"/>
              <a:ext cx="644791" cy="2565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94970" y="6109652"/>
            <a:ext cx="2134870" cy="257175"/>
            <a:chOff x="394970" y="6109652"/>
            <a:chExt cx="2134870" cy="257175"/>
          </a:xfrm>
        </p:grpSpPr>
        <p:sp>
          <p:nvSpPr>
            <p:cNvPr id="26" name="object 26"/>
            <p:cNvSpPr/>
            <p:nvPr/>
          </p:nvSpPr>
          <p:spPr>
            <a:xfrm>
              <a:off x="394970" y="6109652"/>
              <a:ext cx="1737360" cy="25685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08250" y="6109652"/>
              <a:ext cx="521550" cy="25685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6A256A5-A80A-B82E-FF0D-5696DB3AA1A1}"/>
              </a:ext>
            </a:extLst>
          </p:cNvPr>
          <p:cNvSpPr/>
          <p:nvPr/>
        </p:nvSpPr>
        <p:spPr>
          <a:xfrm>
            <a:off x="271779" y="2049553"/>
            <a:ext cx="2926419" cy="795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89160"/>
                </a:solidFill>
                <a:latin typeface="Geometria" panose="020B0503020204020204" pitchFamily="34" charset="-52"/>
              </a:rPr>
              <a:t>Nurbek </a:t>
            </a:r>
            <a:r>
              <a:rPr lang="en-US" dirty="0" err="1">
                <a:solidFill>
                  <a:srgbClr val="089160"/>
                </a:solidFill>
                <a:latin typeface="Geometria" panose="020B0503020204020204" pitchFamily="34" charset="-52"/>
              </a:rPr>
              <a:t>Khusanov</a:t>
            </a:r>
            <a:br>
              <a:rPr lang="en-US" dirty="0">
                <a:solidFill>
                  <a:srgbClr val="089160"/>
                </a:solidFill>
              </a:rPr>
            </a:br>
            <a:r>
              <a:rPr lang="en-US" dirty="0">
                <a:solidFill>
                  <a:srgbClr val="089160"/>
                </a:solidFill>
                <a:hlinkClick r:id="rId16"/>
              </a:rPr>
              <a:t>n.khusanov@sqb.uz</a:t>
            </a:r>
            <a:endParaRPr lang="uz-Cyrl-UZ" dirty="0">
              <a:solidFill>
                <a:srgbClr val="089160"/>
              </a:solidFill>
            </a:endParaRPr>
          </a:p>
          <a:p>
            <a:pPr>
              <a:lnSpc>
                <a:spcPct val="150000"/>
              </a:lnSpc>
            </a:pPr>
            <a:r>
              <a:rPr lang="uz-Cyrl-UZ" dirty="0">
                <a:solidFill>
                  <a:srgbClr val="089160"/>
                </a:solidFill>
                <a:latin typeface="Geometria" panose="020B0503020204020204" pitchFamily="34" charset="-52"/>
              </a:rPr>
              <a:t>+99878 1204500 (8717)</a:t>
            </a:r>
          </a:p>
          <a:p>
            <a:pPr>
              <a:lnSpc>
                <a:spcPct val="150000"/>
              </a:lnSpc>
            </a:pPr>
            <a:r>
              <a:rPr lang="uz-Cyrl-UZ" dirty="0">
                <a:solidFill>
                  <a:srgbClr val="089160"/>
                </a:solidFill>
                <a:latin typeface="Geometria" panose="020B0503020204020204" pitchFamily="34" charset="-52"/>
              </a:rPr>
              <a:t>+99894 7112424</a:t>
            </a:r>
            <a:endParaRPr lang="ru-RU" dirty="0">
              <a:solidFill>
                <a:srgbClr val="089160"/>
              </a:solidFill>
              <a:latin typeface="Geometria" panose="020B0503020204020204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84C3E5-A70D-FB18-383C-873631CCBCE7}"/>
              </a:ext>
            </a:extLst>
          </p:cNvPr>
          <p:cNvSpPr txBox="1"/>
          <p:nvPr/>
        </p:nvSpPr>
        <p:spPr>
          <a:xfrm>
            <a:off x="138301" y="3923249"/>
            <a:ext cx="3361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https://sqb.uz/uz/green-banking/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0A26E97-9B5E-16A1-71AF-29C3C4978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58083"/>
              </p:ext>
            </p:extLst>
          </p:nvPr>
        </p:nvGraphicFramePr>
        <p:xfrm>
          <a:off x="228600" y="1608666"/>
          <a:ext cx="2895600" cy="502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273699774"/>
                    </a:ext>
                  </a:extLst>
                </a:gridCol>
              </a:tblGrid>
              <a:tr h="5020734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УМЕНЬШЕНИЕ</a:t>
                      </a:r>
                    </a:p>
                    <a:p>
                      <a:r>
                        <a:rPr lang="ru-RU" dirty="0"/>
                        <a:t>ВОЗДЕЙСТВИЯ</a:t>
                      </a:r>
                    </a:p>
                    <a:p>
                      <a:r>
                        <a:rPr lang="ru-RU" dirty="0"/>
                        <a:t>НА ОКРУЖАЮЩУЮ СРЕДУ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latin typeface="Calibri (Основной текст)"/>
                        </a:rPr>
                        <a:t>Ответственное использование ресурсов и уменьшение собственного воздействия 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ru-RU" sz="1300" b="0" dirty="0">
                          <a:solidFill>
                            <a:srgbClr val="FFFF0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1300" b="0" dirty="0">
                          <a:solidFill>
                            <a:srgbClr val="FFFF0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dirty="0">
                          <a:solidFill>
                            <a:srgbClr val="FFFF0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процессе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latin typeface="Calibri (Основной текст)"/>
                        </a:rPr>
                        <a:t>Энергоэффективность и возобновляемые источники энергии 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ru-RU" sz="1300" b="0" dirty="0">
                          <a:solidFill>
                            <a:srgbClr val="FFFF0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в процессе</a:t>
                      </a:r>
                      <a:endParaRPr lang="ru-RU" sz="1300" b="0" dirty="0">
                        <a:solidFill>
                          <a:schemeClr val="lt1"/>
                        </a:solidFill>
                        <a:latin typeface="Calibri (Основной текст)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latin typeface="Calibri (Основной текст)"/>
                        </a:rPr>
                        <a:t>Климатическая стратегия и содействие переходу к </a:t>
                      </a:r>
                      <a:r>
                        <a:rPr lang="ru-RU" sz="1300" b="0" dirty="0" err="1">
                          <a:latin typeface="Calibri (Основной текст)"/>
                        </a:rPr>
                        <a:t>низкоуглеродной</a:t>
                      </a:r>
                      <a:r>
                        <a:rPr lang="ru-RU" sz="1300" b="0" dirty="0">
                          <a:latin typeface="Calibri (Основной текст)"/>
                        </a:rPr>
                        <a:t> экономике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-</a:t>
                      </a:r>
                      <a:r>
                        <a:rPr lang="en-US" sz="1300" b="0" dirty="0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 </a:t>
                      </a:r>
                      <a:r>
                        <a:rPr lang="ru-RU" sz="1300" b="0" dirty="0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стратегия разработано</a:t>
                      </a:r>
                      <a:endParaRPr lang="ru-RU" sz="1300" b="0" dirty="0"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latin typeface="Calibri (Основной текст)"/>
                        </a:rPr>
                        <a:t>Учет ESG-факторов в кредитном анализе, содействие ответственному инвестированию и кредитованию 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- </a:t>
                      </a: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внедрено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latin typeface="Calibri (Основной текст)"/>
                        </a:rPr>
                        <a:t>Финансирование «зеленых» проектов </a:t>
                      </a:r>
                      <a:r>
                        <a:rPr lang="en-US" sz="1300" b="0" dirty="0">
                          <a:solidFill>
                            <a:srgbClr val="00B050"/>
                          </a:solidFill>
                          <a:latin typeface="Calibri (Основной текст)"/>
                        </a:rPr>
                        <a:t>– </a:t>
                      </a: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Calibri (Основной текст)"/>
                        </a:rPr>
                        <a:t>внедрено</a:t>
                      </a:r>
                      <a:endParaRPr lang="ru-RU" sz="1300" b="0" dirty="0">
                        <a:solidFill>
                          <a:srgbClr val="00B050"/>
                        </a:solidFill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latin typeface="Calibri (Основной текст)"/>
                        </a:rPr>
                        <a:t>Содействие инновациям и эко-Технологиям 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– </a:t>
                      </a:r>
                      <a:r>
                        <a:rPr lang="ru-RU" sz="1300" b="0" dirty="0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в</a:t>
                      </a:r>
                      <a:r>
                        <a:rPr lang="en-US" sz="1300" b="0" dirty="0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 </a:t>
                      </a:r>
                      <a:r>
                        <a:rPr lang="ru-RU" sz="1300" b="0" dirty="0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процессе</a:t>
                      </a:r>
                      <a:endParaRPr lang="ru-RU" sz="1300" b="0" dirty="0">
                        <a:latin typeface="Calibri (Основной текст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1531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4372A8-2D29-627A-77D4-6DD48BD7ACF5}"/>
              </a:ext>
            </a:extLst>
          </p:cNvPr>
          <p:cNvSpPr txBox="1"/>
          <p:nvPr/>
        </p:nvSpPr>
        <p:spPr>
          <a:xfrm>
            <a:off x="76200" y="685800"/>
            <a:ext cx="68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>
                <a:solidFill>
                  <a:srgbClr val="0070C0"/>
                </a:solidFill>
              </a:rPr>
              <a:t>Е</a:t>
            </a:r>
          </a:p>
        </p:txBody>
      </p:sp>
      <p:graphicFrame>
        <p:nvGraphicFramePr>
          <p:cNvPr id="4" name="Таблица 2">
            <a:extLst>
              <a:ext uri="{FF2B5EF4-FFF2-40B4-BE49-F238E27FC236}">
                <a16:creationId xmlns:a16="http://schemas.microsoft.com/office/drawing/2014/main" id="{18E5281A-4CFE-FF60-19FB-DA2F45355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821294"/>
              </p:ext>
            </p:extLst>
          </p:nvPr>
        </p:nvGraphicFramePr>
        <p:xfrm>
          <a:off x="3505200" y="1608666"/>
          <a:ext cx="2895600" cy="502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273699774"/>
                    </a:ext>
                  </a:extLst>
                </a:gridCol>
              </a:tblGrid>
              <a:tr h="5020734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СОЦИАЛЬНОЕ</a:t>
                      </a:r>
                    </a:p>
                    <a:p>
                      <a:r>
                        <a:rPr lang="ru-RU" dirty="0"/>
                        <a:t>РАЗВИТИЕ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latin typeface="Calibri (Основной текст)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lt1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Достойные условия и охрана труда </a:t>
                      </a:r>
                      <a:r>
                        <a:rPr lang="en-US" sz="1300" b="0" dirty="0">
                          <a:solidFill>
                            <a:schemeClr val="lt1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Calibri (Основной текст)"/>
                        </a:rPr>
                        <a:t>внедрено</a:t>
                      </a:r>
                      <a:endParaRPr lang="en-US" sz="1300" b="0" dirty="0">
                        <a:solidFill>
                          <a:srgbClr val="002060"/>
                        </a:solidFill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solidFill>
                            <a:schemeClr val="lt1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Развитие персонала </a:t>
                      </a:r>
                      <a:r>
                        <a:rPr lang="en-US" sz="1300" b="0" dirty="0">
                          <a:solidFill>
                            <a:srgbClr val="0070C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Calibri (Основной текст)"/>
                        </a:rPr>
                        <a:t>внедрено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Calibri (Основной текст)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solidFill>
                            <a:schemeClr val="lt1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Равные возможности и особые сегменты </a:t>
                      </a:r>
                      <a:r>
                        <a:rPr lang="en-US" sz="1300" b="0" dirty="0">
                          <a:solidFill>
                            <a:schemeClr val="lt1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Calibri (Основной текст)"/>
                        </a:rPr>
                        <a:t>внедрено</a:t>
                      </a:r>
                      <a:endParaRPr lang="ru-RU" sz="1300" b="0" dirty="0">
                        <a:solidFill>
                          <a:schemeClr val="lt1"/>
                        </a:solidFill>
                        <a:latin typeface="Calibri (Основной текст)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solidFill>
                            <a:schemeClr val="lt1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Финансовая грамотность и доступность услуг </a:t>
                      </a:r>
                      <a:r>
                        <a:rPr lang="en-US" sz="1300" b="0" dirty="0">
                          <a:solidFill>
                            <a:schemeClr val="lt1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Calibri (Основной текст)"/>
                        </a:rPr>
                        <a:t>внедрено</a:t>
                      </a:r>
                      <a:endParaRPr lang="en-US" sz="1300" b="0" dirty="0">
                        <a:solidFill>
                          <a:srgbClr val="FFFF00"/>
                        </a:solidFill>
                        <a:latin typeface="Calibri (Основной текст)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solidFill>
                            <a:schemeClr val="lt1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Поддержка местных сообществ</a:t>
                      </a:r>
                      <a:r>
                        <a:rPr lang="en-US" sz="1300" b="0" dirty="0">
                          <a:solidFill>
                            <a:schemeClr val="lt1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Calibri (Основной текст)"/>
                        </a:rPr>
                        <a:t>внедрено</a:t>
                      </a:r>
                      <a:endParaRPr lang="en-US" sz="1300" b="0" dirty="0">
                        <a:solidFill>
                          <a:srgbClr val="002060"/>
                        </a:solidFill>
                        <a:latin typeface="Calibri (Основной текст)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solidFill>
                            <a:schemeClr val="lt1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Безопасность и зашита данных</a:t>
                      </a:r>
                      <a:r>
                        <a:rPr lang="en-US" sz="1300" b="0" dirty="0">
                          <a:solidFill>
                            <a:schemeClr val="lt1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Calibri (Основной текст)"/>
                        </a:rPr>
                        <a:t>внедрено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Calibri (Основной текст)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solidFill>
                            <a:schemeClr val="lt1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Здоровье и долголетие </a:t>
                      </a:r>
                      <a:r>
                        <a:rPr lang="en-US" sz="1300" b="0" dirty="0">
                          <a:solidFill>
                            <a:schemeClr val="lt1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300" b="0" dirty="0">
                          <a:solidFill>
                            <a:srgbClr val="FFFF0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1300" b="0" dirty="0">
                          <a:solidFill>
                            <a:srgbClr val="FFFF0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dirty="0">
                          <a:solidFill>
                            <a:srgbClr val="FFFF0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процессе</a:t>
                      </a:r>
                      <a:r>
                        <a:rPr lang="en-US" sz="1300" b="0" dirty="0">
                          <a:solidFill>
                            <a:srgbClr val="FFFF0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</a:t>
                      </a:r>
                      <a:endParaRPr lang="ru-RU" sz="1300" b="0" dirty="0">
                        <a:solidFill>
                          <a:schemeClr val="lt1"/>
                        </a:solidFill>
                        <a:latin typeface="Calibri (Основной текст)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53140"/>
                  </a:ext>
                </a:extLst>
              </a:tr>
            </a:tbl>
          </a:graphicData>
        </a:graphic>
      </p:graphicFrame>
      <p:graphicFrame>
        <p:nvGraphicFramePr>
          <p:cNvPr id="5" name="Таблица 2">
            <a:extLst>
              <a:ext uri="{FF2B5EF4-FFF2-40B4-BE49-F238E27FC236}">
                <a16:creationId xmlns:a16="http://schemas.microsoft.com/office/drawing/2014/main" id="{98D5BD32-7649-65EE-73C1-ABA07CAF3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03563"/>
              </p:ext>
            </p:extLst>
          </p:nvPr>
        </p:nvGraphicFramePr>
        <p:xfrm>
          <a:off x="6781800" y="1608666"/>
          <a:ext cx="2895600" cy="502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273699774"/>
                    </a:ext>
                  </a:extLst>
                </a:gridCol>
              </a:tblGrid>
              <a:tr h="5020734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УПРАВЛЕНЧЕСКАЯ </a:t>
                      </a:r>
                    </a:p>
                    <a:p>
                      <a:r>
                        <a:rPr lang="ru-RU" dirty="0"/>
                        <a:t>ОТВЕТСТВЕННОСТЬ</a:t>
                      </a:r>
                    </a:p>
                    <a:p>
                      <a:r>
                        <a:rPr lang="ru-RU" dirty="0"/>
                        <a:t>И ЭКОНОМИЧЕСКОЕ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ПРОЦВЕТАНИЕ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latin typeface="Calibri (Основной текст)"/>
                        </a:rPr>
                        <a:t> Совершенствование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ru-RU" sz="1300" b="0" dirty="0">
                          <a:latin typeface="Calibri (Основной текст)"/>
                        </a:rPr>
                        <a:t>корпоративного управления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Calibri (Основной текст)"/>
                        </a:rPr>
                        <a:t>внедрено</a:t>
                      </a:r>
                      <a:endParaRPr lang="en-US" sz="1300" b="0" dirty="0"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latin typeface="Calibri (Основной текст)"/>
                        </a:rPr>
                        <a:t>Противодействие коррупции и бизнес-этика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Calibri (Основной текст)"/>
                        </a:rPr>
                        <a:t>внедрено</a:t>
                      </a:r>
                      <a:endParaRPr lang="en-US" sz="1300" b="0" dirty="0"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latin typeface="Calibri (Основной текст)"/>
                        </a:rPr>
                        <a:t>Управление рисками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Calibri (Основной текст)"/>
                        </a:rPr>
                        <a:t>внедрено</a:t>
                      </a:r>
                      <a:endParaRPr lang="en-US" sz="1300" b="0" dirty="0"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latin typeface="Calibri (Основной текст)"/>
                        </a:rPr>
                        <a:t>Управление цепочкой поставок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– </a:t>
                      </a:r>
                      <a:r>
                        <a:rPr lang="ru-RU" sz="1300" b="0" dirty="0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в процессе</a:t>
                      </a:r>
                      <a:endParaRPr lang="en-US" sz="1300" b="0" dirty="0">
                        <a:solidFill>
                          <a:srgbClr val="FFFF00"/>
                        </a:solidFill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latin typeface="Calibri (Основной текст)"/>
                        </a:rPr>
                        <a:t>Взаимодействие с клиентами и ответственный бренд - </a:t>
                      </a: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Calibri (Основной текст)"/>
                        </a:rPr>
                        <a:t>внедрено</a:t>
                      </a:r>
                      <a:endParaRPr lang="ru-RU" sz="1300" b="0" dirty="0">
                        <a:latin typeface="Calibri (Основной текст)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531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DE080B-B891-4632-30AF-2D271192A68D}"/>
              </a:ext>
            </a:extLst>
          </p:cNvPr>
          <p:cNvSpPr txBox="1"/>
          <p:nvPr/>
        </p:nvSpPr>
        <p:spPr>
          <a:xfrm>
            <a:off x="3429000" y="685800"/>
            <a:ext cx="68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70C0"/>
                </a:solidFill>
              </a:rPr>
              <a:t>S</a:t>
            </a:r>
            <a:endParaRPr lang="ru-RU" sz="100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B1A90-000A-3907-5D1A-F0A81DB29266}"/>
              </a:ext>
            </a:extLst>
          </p:cNvPr>
          <p:cNvSpPr txBox="1"/>
          <p:nvPr/>
        </p:nvSpPr>
        <p:spPr>
          <a:xfrm>
            <a:off x="6729984" y="658368"/>
            <a:ext cx="68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70C0"/>
                </a:solidFill>
              </a:rPr>
              <a:t>G</a:t>
            </a:r>
            <a:endParaRPr lang="ru-RU" sz="10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81764-D460-BA87-9423-79E1E72B9302}"/>
              </a:ext>
            </a:extLst>
          </p:cNvPr>
          <p:cNvSpPr txBox="1"/>
          <p:nvPr/>
        </p:nvSpPr>
        <p:spPr>
          <a:xfrm>
            <a:off x="3505200" y="289036"/>
            <a:ext cx="52532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B050"/>
                </a:solidFill>
                <a:cs typeface="Arial" panose="020B0604020202020204" pitchFamily="34" charset="0"/>
              </a:rPr>
              <a:t>Статус и перспективы </a:t>
            </a:r>
            <a:r>
              <a:rPr lang="en-US" sz="25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ESG </a:t>
            </a:r>
            <a:r>
              <a:rPr lang="ru-RU" sz="25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в </a:t>
            </a:r>
            <a:r>
              <a:rPr lang="en-US" sz="25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SQB</a:t>
            </a:r>
            <a:endParaRPr lang="ru-RU" sz="2500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CF60F-4E66-D849-6709-C2A52A3BC38B}"/>
              </a:ext>
            </a:extLst>
          </p:cNvPr>
          <p:cNvSpPr txBox="1"/>
          <p:nvPr/>
        </p:nvSpPr>
        <p:spPr>
          <a:xfrm>
            <a:off x="9242550" y="65532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1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3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AC6E42-1CD9-95FE-E66B-99CD74F90835}"/>
              </a:ext>
            </a:extLst>
          </p:cNvPr>
          <p:cNvSpPr txBox="1"/>
          <p:nvPr/>
        </p:nvSpPr>
        <p:spPr>
          <a:xfrm>
            <a:off x="914400" y="1066800"/>
            <a:ext cx="8686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/>
              <a:t>Подразделения банка, вовлеченные в ESG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C4E03F4-326F-6598-9BDD-E5FECE9BB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232361"/>
              </p:ext>
            </p:extLst>
          </p:nvPr>
        </p:nvGraphicFramePr>
        <p:xfrm>
          <a:off x="1600200" y="1981200"/>
          <a:ext cx="77216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8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0405" y="1604390"/>
            <a:ext cx="6159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08915F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10200" y="1203325"/>
            <a:ext cx="2808732" cy="4834890"/>
            <a:chOff x="6442709" y="1203325"/>
            <a:chExt cx="2808732" cy="4834890"/>
          </a:xfrm>
        </p:grpSpPr>
        <p:sp>
          <p:nvSpPr>
            <p:cNvPr id="4" name="object 4"/>
            <p:cNvSpPr/>
            <p:nvPr/>
          </p:nvSpPr>
          <p:spPr>
            <a:xfrm>
              <a:off x="6510654" y="1617091"/>
              <a:ext cx="762558" cy="12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14615" y="1617091"/>
              <a:ext cx="779589" cy="12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10654" y="1738883"/>
              <a:ext cx="952995" cy="127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07655" y="1738883"/>
              <a:ext cx="263525" cy="127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10654" y="1860930"/>
              <a:ext cx="1509649" cy="127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0654" y="1982723"/>
              <a:ext cx="762558" cy="12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14615" y="1982723"/>
              <a:ext cx="411899" cy="127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67675" y="1982723"/>
              <a:ext cx="96520" cy="127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10654" y="2104771"/>
              <a:ext cx="572909" cy="127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10654" y="2226627"/>
              <a:ext cx="806576" cy="12731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55128" y="2226627"/>
              <a:ext cx="572909" cy="12731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10654" y="2348864"/>
              <a:ext cx="1008862" cy="1270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0654" y="2470785"/>
              <a:ext cx="1030376" cy="1270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83728" y="2470785"/>
              <a:ext cx="359664" cy="1270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10654" y="2592705"/>
              <a:ext cx="907122" cy="1270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64475" y="2592705"/>
              <a:ext cx="353568" cy="1270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10654" y="2714625"/>
              <a:ext cx="341375" cy="1270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95134" y="2714625"/>
              <a:ext cx="111759" cy="1270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42709" y="1203325"/>
              <a:ext cx="1625091" cy="190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42709" y="1386204"/>
              <a:ext cx="1092085" cy="1905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61909" y="2799041"/>
              <a:ext cx="1174115" cy="1174115"/>
            </a:xfrm>
            <a:custGeom>
              <a:avLst/>
              <a:gdLst/>
              <a:ahLst/>
              <a:cxnLst/>
              <a:rect l="l" t="t" r="r" b="b"/>
              <a:pathLst>
                <a:path w="1174115" h="1174114">
                  <a:moveTo>
                    <a:pt x="1033195" y="130975"/>
                  </a:moveTo>
                  <a:lnTo>
                    <a:pt x="990892" y="101511"/>
                  </a:lnTo>
                  <a:lnTo>
                    <a:pt x="950087" y="77406"/>
                  </a:lnTo>
                  <a:lnTo>
                    <a:pt x="908151" y="56616"/>
                  </a:lnTo>
                  <a:lnTo>
                    <a:pt x="865263" y="39116"/>
                  </a:lnTo>
                  <a:lnTo>
                    <a:pt x="821601" y="24866"/>
                  </a:lnTo>
                  <a:lnTo>
                    <a:pt x="777328" y="13855"/>
                  </a:lnTo>
                  <a:lnTo>
                    <a:pt x="732624" y="6057"/>
                  </a:lnTo>
                  <a:lnTo>
                    <a:pt x="687666" y="1447"/>
                  </a:lnTo>
                  <a:lnTo>
                    <a:pt x="642632" y="0"/>
                  </a:lnTo>
                  <a:lnTo>
                    <a:pt x="597687" y="1676"/>
                  </a:lnTo>
                  <a:lnTo>
                    <a:pt x="552996" y="6477"/>
                  </a:lnTo>
                  <a:lnTo>
                    <a:pt x="508762" y="14351"/>
                  </a:lnTo>
                  <a:lnTo>
                    <a:pt x="465137" y="25298"/>
                  </a:lnTo>
                  <a:lnTo>
                    <a:pt x="422300" y="39281"/>
                  </a:lnTo>
                  <a:lnTo>
                    <a:pt x="380428" y="56273"/>
                  </a:lnTo>
                  <a:lnTo>
                    <a:pt x="339686" y="76250"/>
                  </a:lnTo>
                  <a:lnTo>
                    <a:pt x="300266" y="99199"/>
                  </a:lnTo>
                  <a:lnTo>
                    <a:pt x="262331" y="125069"/>
                  </a:lnTo>
                  <a:lnTo>
                    <a:pt x="226060" y="153873"/>
                  </a:lnTo>
                  <a:lnTo>
                    <a:pt x="191617" y="185547"/>
                  </a:lnTo>
                  <a:lnTo>
                    <a:pt x="159194" y="220091"/>
                  </a:lnTo>
                  <a:lnTo>
                    <a:pt x="128955" y="257467"/>
                  </a:lnTo>
                  <a:lnTo>
                    <a:pt x="101511" y="296976"/>
                  </a:lnTo>
                  <a:lnTo>
                    <a:pt x="77406" y="337781"/>
                  </a:lnTo>
                  <a:lnTo>
                    <a:pt x="56616" y="379717"/>
                  </a:lnTo>
                  <a:lnTo>
                    <a:pt x="39116" y="422605"/>
                  </a:lnTo>
                  <a:lnTo>
                    <a:pt x="24866" y="466267"/>
                  </a:lnTo>
                  <a:lnTo>
                    <a:pt x="13855" y="510540"/>
                  </a:lnTo>
                  <a:lnTo>
                    <a:pt x="6057" y="555244"/>
                  </a:lnTo>
                  <a:lnTo>
                    <a:pt x="1447" y="600202"/>
                  </a:lnTo>
                  <a:lnTo>
                    <a:pt x="0" y="645236"/>
                  </a:lnTo>
                  <a:lnTo>
                    <a:pt x="1676" y="690181"/>
                  </a:lnTo>
                  <a:lnTo>
                    <a:pt x="6477" y="734872"/>
                  </a:lnTo>
                  <a:lnTo>
                    <a:pt x="14351" y="779106"/>
                  </a:lnTo>
                  <a:lnTo>
                    <a:pt x="25298" y="822731"/>
                  </a:lnTo>
                  <a:lnTo>
                    <a:pt x="39281" y="865568"/>
                  </a:lnTo>
                  <a:lnTo>
                    <a:pt x="56273" y="907440"/>
                  </a:lnTo>
                  <a:lnTo>
                    <a:pt x="76250" y="948182"/>
                  </a:lnTo>
                  <a:lnTo>
                    <a:pt x="99199" y="987602"/>
                  </a:lnTo>
                  <a:lnTo>
                    <a:pt x="125069" y="1025537"/>
                  </a:lnTo>
                  <a:lnTo>
                    <a:pt x="153873" y="1061808"/>
                  </a:lnTo>
                  <a:lnTo>
                    <a:pt x="185547" y="1096251"/>
                  </a:lnTo>
                  <a:lnTo>
                    <a:pt x="220091" y="1128674"/>
                  </a:lnTo>
                  <a:lnTo>
                    <a:pt x="257479" y="1158913"/>
                  </a:lnTo>
                  <a:lnTo>
                    <a:pt x="282752" y="1125258"/>
                  </a:lnTo>
                  <a:lnTo>
                    <a:pt x="243700" y="1093470"/>
                  </a:lnTo>
                  <a:lnTo>
                    <a:pt x="210261" y="1061364"/>
                  </a:lnTo>
                  <a:lnTo>
                    <a:pt x="179755" y="1027239"/>
                  </a:lnTo>
                  <a:lnTo>
                    <a:pt x="152234" y="991273"/>
                  </a:lnTo>
                  <a:lnTo>
                    <a:pt x="127711" y="953655"/>
                  </a:lnTo>
                  <a:lnTo>
                    <a:pt x="106222" y="914577"/>
                  </a:lnTo>
                  <a:lnTo>
                    <a:pt x="87782" y="874217"/>
                  </a:lnTo>
                  <a:lnTo>
                    <a:pt x="72415" y="832777"/>
                  </a:lnTo>
                  <a:lnTo>
                    <a:pt x="60159" y="790435"/>
                  </a:lnTo>
                  <a:lnTo>
                    <a:pt x="51041" y="747369"/>
                  </a:lnTo>
                  <a:lnTo>
                    <a:pt x="45059" y="703783"/>
                  </a:lnTo>
                  <a:lnTo>
                    <a:pt x="42265" y="659853"/>
                  </a:lnTo>
                  <a:lnTo>
                    <a:pt x="42684" y="615772"/>
                  </a:lnTo>
                  <a:lnTo>
                    <a:pt x="46329" y="571715"/>
                  </a:lnTo>
                  <a:lnTo>
                    <a:pt x="53238" y="527888"/>
                  </a:lnTo>
                  <a:lnTo>
                    <a:pt x="63423" y="484479"/>
                  </a:lnTo>
                  <a:lnTo>
                    <a:pt x="76923" y="441655"/>
                  </a:lnTo>
                  <a:lnTo>
                    <a:pt x="93751" y="399618"/>
                  </a:lnTo>
                  <a:lnTo>
                    <a:pt x="113944" y="358546"/>
                  </a:lnTo>
                  <a:lnTo>
                    <a:pt x="137515" y="318643"/>
                  </a:lnTo>
                  <a:lnTo>
                    <a:pt x="164515" y="280073"/>
                  </a:lnTo>
                  <a:lnTo>
                    <a:pt x="194386" y="243700"/>
                  </a:lnTo>
                  <a:lnTo>
                    <a:pt x="226466" y="210261"/>
                  </a:lnTo>
                  <a:lnTo>
                    <a:pt x="260591" y="179755"/>
                  </a:lnTo>
                  <a:lnTo>
                    <a:pt x="296545" y="152234"/>
                  </a:lnTo>
                  <a:lnTo>
                    <a:pt x="334162" y="127711"/>
                  </a:lnTo>
                  <a:lnTo>
                    <a:pt x="373227" y="106222"/>
                  </a:lnTo>
                  <a:lnTo>
                    <a:pt x="413588" y="87782"/>
                  </a:lnTo>
                  <a:lnTo>
                    <a:pt x="455041" y="72415"/>
                  </a:lnTo>
                  <a:lnTo>
                    <a:pt x="497382" y="60159"/>
                  </a:lnTo>
                  <a:lnTo>
                    <a:pt x="540448" y="51041"/>
                  </a:lnTo>
                  <a:lnTo>
                    <a:pt x="584047" y="45059"/>
                  </a:lnTo>
                  <a:lnTo>
                    <a:pt x="627976" y="42265"/>
                  </a:lnTo>
                  <a:lnTo>
                    <a:pt x="672071" y="42684"/>
                  </a:lnTo>
                  <a:lnTo>
                    <a:pt x="716127" y="46329"/>
                  </a:lnTo>
                  <a:lnTo>
                    <a:pt x="759955" y="53238"/>
                  </a:lnTo>
                  <a:lnTo>
                    <a:pt x="803376" y="63423"/>
                  </a:lnTo>
                  <a:lnTo>
                    <a:pt x="846201" y="76923"/>
                  </a:lnTo>
                  <a:lnTo>
                    <a:pt x="888250" y="93751"/>
                  </a:lnTo>
                  <a:lnTo>
                    <a:pt x="929309" y="113944"/>
                  </a:lnTo>
                  <a:lnTo>
                    <a:pt x="969225" y="137515"/>
                  </a:lnTo>
                  <a:lnTo>
                    <a:pt x="1007795" y="164503"/>
                  </a:lnTo>
                  <a:lnTo>
                    <a:pt x="1033195" y="130975"/>
                  </a:lnTo>
                  <a:close/>
                </a:path>
                <a:path w="1174115" h="1174114">
                  <a:moveTo>
                    <a:pt x="1173530" y="642658"/>
                  </a:moveTo>
                  <a:lnTo>
                    <a:pt x="1171359" y="594334"/>
                  </a:lnTo>
                  <a:lnTo>
                    <a:pt x="1164996" y="547230"/>
                  </a:lnTo>
                  <a:lnTo>
                    <a:pt x="1154607" y="501523"/>
                  </a:lnTo>
                  <a:lnTo>
                    <a:pt x="1140396" y="457403"/>
                  </a:lnTo>
                  <a:lnTo>
                    <a:pt x="1122527" y="415074"/>
                  </a:lnTo>
                  <a:lnTo>
                    <a:pt x="1101217" y="374700"/>
                  </a:lnTo>
                  <a:lnTo>
                    <a:pt x="1076629" y="336486"/>
                  </a:lnTo>
                  <a:lnTo>
                    <a:pt x="1048969" y="300609"/>
                  </a:lnTo>
                  <a:lnTo>
                    <a:pt x="1018413" y="267271"/>
                  </a:lnTo>
                  <a:lnTo>
                    <a:pt x="1006906" y="256679"/>
                  </a:lnTo>
                  <a:lnTo>
                    <a:pt x="1006906" y="642658"/>
                  </a:lnTo>
                  <a:lnTo>
                    <a:pt x="1003592" y="692086"/>
                  </a:lnTo>
                  <a:lnTo>
                    <a:pt x="993927" y="739495"/>
                  </a:lnTo>
                  <a:lnTo>
                    <a:pt x="978369" y="784440"/>
                  </a:lnTo>
                  <a:lnTo>
                    <a:pt x="957338" y="826503"/>
                  </a:lnTo>
                  <a:lnTo>
                    <a:pt x="931252" y="865238"/>
                  </a:lnTo>
                  <a:lnTo>
                    <a:pt x="900569" y="900214"/>
                  </a:lnTo>
                  <a:lnTo>
                    <a:pt x="865708" y="931011"/>
                  </a:lnTo>
                  <a:lnTo>
                    <a:pt x="827100" y="957173"/>
                  </a:lnTo>
                  <a:lnTo>
                    <a:pt x="785190" y="978281"/>
                  </a:lnTo>
                  <a:lnTo>
                    <a:pt x="740410" y="993889"/>
                  </a:lnTo>
                  <a:lnTo>
                    <a:pt x="693178" y="1003579"/>
                  </a:lnTo>
                  <a:lnTo>
                    <a:pt x="643940" y="1006894"/>
                  </a:lnTo>
                  <a:lnTo>
                    <a:pt x="594690" y="1003579"/>
                  </a:lnTo>
                  <a:lnTo>
                    <a:pt x="547458" y="993889"/>
                  </a:lnTo>
                  <a:lnTo>
                    <a:pt x="502678" y="978281"/>
                  </a:lnTo>
                  <a:lnTo>
                    <a:pt x="460768" y="957173"/>
                  </a:lnTo>
                  <a:lnTo>
                    <a:pt x="422160" y="931011"/>
                  </a:lnTo>
                  <a:lnTo>
                    <a:pt x="387299" y="900214"/>
                  </a:lnTo>
                  <a:lnTo>
                    <a:pt x="356616" y="865238"/>
                  </a:lnTo>
                  <a:lnTo>
                    <a:pt x="330530" y="826503"/>
                  </a:lnTo>
                  <a:lnTo>
                    <a:pt x="309499" y="784440"/>
                  </a:lnTo>
                  <a:lnTo>
                    <a:pt x="293941" y="739495"/>
                  </a:lnTo>
                  <a:lnTo>
                    <a:pt x="284276" y="692086"/>
                  </a:lnTo>
                  <a:lnTo>
                    <a:pt x="280974" y="642658"/>
                  </a:lnTo>
                  <a:lnTo>
                    <a:pt x="284276" y="593242"/>
                  </a:lnTo>
                  <a:lnTo>
                    <a:pt x="293941" y="545833"/>
                  </a:lnTo>
                  <a:lnTo>
                    <a:pt x="309499" y="500888"/>
                  </a:lnTo>
                  <a:lnTo>
                    <a:pt x="330530" y="458825"/>
                  </a:lnTo>
                  <a:lnTo>
                    <a:pt x="356616" y="420090"/>
                  </a:lnTo>
                  <a:lnTo>
                    <a:pt x="387299" y="385102"/>
                  </a:lnTo>
                  <a:lnTo>
                    <a:pt x="422160" y="354317"/>
                  </a:lnTo>
                  <a:lnTo>
                    <a:pt x="460768" y="328155"/>
                  </a:lnTo>
                  <a:lnTo>
                    <a:pt x="502678" y="307047"/>
                  </a:lnTo>
                  <a:lnTo>
                    <a:pt x="547458" y="291439"/>
                  </a:lnTo>
                  <a:lnTo>
                    <a:pt x="594690" y="281749"/>
                  </a:lnTo>
                  <a:lnTo>
                    <a:pt x="643940" y="278422"/>
                  </a:lnTo>
                  <a:lnTo>
                    <a:pt x="693178" y="281749"/>
                  </a:lnTo>
                  <a:lnTo>
                    <a:pt x="740410" y="291439"/>
                  </a:lnTo>
                  <a:lnTo>
                    <a:pt x="785190" y="307047"/>
                  </a:lnTo>
                  <a:lnTo>
                    <a:pt x="827100" y="328155"/>
                  </a:lnTo>
                  <a:lnTo>
                    <a:pt x="865708" y="354317"/>
                  </a:lnTo>
                  <a:lnTo>
                    <a:pt x="900569" y="385102"/>
                  </a:lnTo>
                  <a:lnTo>
                    <a:pt x="931252" y="420090"/>
                  </a:lnTo>
                  <a:lnTo>
                    <a:pt x="957338" y="458825"/>
                  </a:lnTo>
                  <a:lnTo>
                    <a:pt x="978369" y="500888"/>
                  </a:lnTo>
                  <a:lnTo>
                    <a:pt x="993927" y="545833"/>
                  </a:lnTo>
                  <a:lnTo>
                    <a:pt x="1003592" y="593242"/>
                  </a:lnTo>
                  <a:lnTo>
                    <a:pt x="1006906" y="642658"/>
                  </a:lnTo>
                  <a:lnTo>
                    <a:pt x="1006906" y="256679"/>
                  </a:lnTo>
                  <a:lnTo>
                    <a:pt x="949350" y="208902"/>
                  </a:lnTo>
                  <a:lnTo>
                    <a:pt x="911225" y="184264"/>
                  </a:lnTo>
                  <a:lnTo>
                    <a:pt x="870953" y="162902"/>
                  </a:lnTo>
                  <a:lnTo>
                    <a:pt x="828725" y="145008"/>
                  </a:lnTo>
                  <a:lnTo>
                    <a:pt x="784720" y="130759"/>
                  </a:lnTo>
                  <a:lnTo>
                    <a:pt x="739127" y="120357"/>
                  </a:lnTo>
                  <a:lnTo>
                    <a:pt x="692137" y="113969"/>
                  </a:lnTo>
                  <a:lnTo>
                    <a:pt x="643940" y="111798"/>
                  </a:lnTo>
                  <a:lnTo>
                    <a:pt x="595731" y="113969"/>
                  </a:lnTo>
                  <a:lnTo>
                    <a:pt x="548741" y="120357"/>
                  </a:lnTo>
                  <a:lnTo>
                    <a:pt x="503148" y="130759"/>
                  </a:lnTo>
                  <a:lnTo>
                    <a:pt x="459143" y="145008"/>
                  </a:lnTo>
                  <a:lnTo>
                    <a:pt x="416915" y="162902"/>
                  </a:lnTo>
                  <a:lnTo>
                    <a:pt x="376643" y="184264"/>
                  </a:lnTo>
                  <a:lnTo>
                    <a:pt x="338518" y="208902"/>
                  </a:lnTo>
                  <a:lnTo>
                    <a:pt x="302729" y="236639"/>
                  </a:lnTo>
                  <a:lnTo>
                    <a:pt x="269455" y="267271"/>
                  </a:lnTo>
                  <a:lnTo>
                    <a:pt x="238899" y="300609"/>
                  </a:lnTo>
                  <a:lnTo>
                    <a:pt x="211239" y="336486"/>
                  </a:lnTo>
                  <a:lnTo>
                    <a:pt x="186651" y="374700"/>
                  </a:lnTo>
                  <a:lnTo>
                    <a:pt x="165341" y="415074"/>
                  </a:lnTo>
                  <a:lnTo>
                    <a:pt x="147472" y="457403"/>
                  </a:lnTo>
                  <a:lnTo>
                    <a:pt x="133261" y="501523"/>
                  </a:lnTo>
                  <a:lnTo>
                    <a:pt x="122872" y="547230"/>
                  </a:lnTo>
                  <a:lnTo>
                    <a:pt x="116509" y="594334"/>
                  </a:lnTo>
                  <a:lnTo>
                    <a:pt x="114350" y="642658"/>
                  </a:lnTo>
                  <a:lnTo>
                    <a:pt x="116509" y="690994"/>
                  </a:lnTo>
                  <a:lnTo>
                    <a:pt x="122872" y="738098"/>
                  </a:lnTo>
                  <a:lnTo>
                    <a:pt x="133261" y="783805"/>
                  </a:lnTo>
                  <a:lnTo>
                    <a:pt x="147472" y="827925"/>
                  </a:lnTo>
                  <a:lnTo>
                    <a:pt x="165341" y="870254"/>
                  </a:lnTo>
                  <a:lnTo>
                    <a:pt x="186651" y="910628"/>
                  </a:lnTo>
                  <a:lnTo>
                    <a:pt x="211239" y="948842"/>
                  </a:lnTo>
                  <a:lnTo>
                    <a:pt x="238899" y="984719"/>
                  </a:lnTo>
                  <a:lnTo>
                    <a:pt x="269455" y="1018057"/>
                  </a:lnTo>
                  <a:lnTo>
                    <a:pt x="302729" y="1048689"/>
                  </a:lnTo>
                  <a:lnTo>
                    <a:pt x="338518" y="1076426"/>
                  </a:lnTo>
                  <a:lnTo>
                    <a:pt x="376643" y="1101064"/>
                  </a:lnTo>
                  <a:lnTo>
                    <a:pt x="416915" y="1122426"/>
                  </a:lnTo>
                  <a:lnTo>
                    <a:pt x="459143" y="1140320"/>
                  </a:lnTo>
                  <a:lnTo>
                    <a:pt x="503148" y="1154569"/>
                  </a:lnTo>
                  <a:lnTo>
                    <a:pt x="548741" y="1164971"/>
                  </a:lnTo>
                  <a:lnTo>
                    <a:pt x="595731" y="1171359"/>
                  </a:lnTo>
                  <a:lnTo>
                    <a:pt x="643940" y="1173518"/>
                  </a:lnTo>
                  <a:lnTo>
                    <a:pt x="692137" y="1171359"/>
                  </a:lnTo>
                  <a:lnTo>
                    <a:pt x="739127" y="1164971"/>
                  </a:lnTo>
                  <a:lnTo>
                    <a:pt x="784720" y="1154569"/>
                  </a:lnTo>
                  <a:lnTo>
                    <a:pt x="828725" y="1140320"/>
                  </a:lnTo>
                  <a:lnTo>
                    <a:pt x="870953" y="1122426"/>
                  </a:lnTo>
                  <a:lnTo>
                    <a:pt x="911225" y="1101064"/>
                  </a:lnTo>
                  <a:lnTo>
                    <a:pt x="949350" y="1076426"/>
                  </a:lnTo>
                  <a:lnTo>
                    <a:pt x="985139" y="1048689"/>
                  </a:lnTo>
                  <a:lnTo>
                    <a:pt x="1018413" y="1018057"/>
                  </a:lnTo>
                  <a:lnTo>
                    <a:pt x="1028636" y="1006894"/>
                  </a:lnTo>
                  <a:lnTo>
                    <a:pt x="1048969" y="984719"/>
                  </a:lnTo>
                  <a:lnTo>
                    <a:pt x="1076629" y="948842"/>
                  </a:lnTo>
                  <a:lnTo>
                    <a:pt x="1101217" y="910628"/>
                  </a:lnTo>
                  <a:lnTo>
                    <a:pt x="1122527" y="870254"/>
                  </a:lnTo>
                  <a:lnTo>
                    <a:pt x="1140396" y="827925"/>
                  </a:lnTo>
                  <a:lnTo>
                    <a:pt x="1154607" y="783805"/>
                  </a:lnTo>
                  <a:lnTo>
                    <a:pt x="1164996" y="738098"/>
                  </a:lnTo>
                  <a:lnTo>
                    <a:pt x="1171359" y="690994"/>
                  </a:lnTo>
                  <a:lnTo>
                    <a:pt x="1173530" y="642658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98459" y="3283839"/>
              <a:ext cx="806450" cy="32003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28509" y="3319779"/>
              <a:ext cx="853440" cy="2152015"/>
            </a:xfrm>
            <a:custGeom>
              <a:avLst/>
              <a:gdLst/>
              <a:ahLst/>
              <a:cxnLst/>
              <a:rect l="l" t="t" r="r" b="b"/>
              <a:pathLst>
                <a:path w="853440" h="2152015">
                  <a:moveTo>
                    <a:pt x="10287" y="74041"/>
                  </a:moveTo>
                  <a:lnTo>
                    <a:pt x="0" y="74041"/>
                  </a:lnTo>
                  <a:lnTo>
                    <a:pt x="0" y="256159"/>
                  </a:lnTo>
                  <a:lnTo>
                    <a:pt x="10287" y="256159"/>
                  </a:lnTo>
                  <a:lnTo>
                    <a:pt x="10287" y="74041"/>
                  </a:lnTo>
                  <a:close/>
                </a:path>
                <a:path w="853440" h="2152015">
                  <a:moveTo>
                    <a:pt x="41275" y="74041"/>
                  </a:moveTo>
                  <a:lnTo>
                    <a:pt x="20574" y="74041"/>
                  </a:lnTo>
                  <a:lnTo>
                    <a:pt x="20574" y="256159"/>
                  </a:lnTo>
                  <a:lnTo>
                    <a:pt x="41275" y="256159"/>
                  </a:lnTo>
                  <a:lnTo>
                    <a:pt x="41275" y="74041"/>
                  </a:lnTo>
                  <a:close/>
                </a:path>
                <a:path w="853440" h="2152015">
                  <a:moveTo>
                    <a:pt x="426720" y="165100"/>
                  </a:moveTo>
                  <a:lnTo>
                    <a:pt x="252603" y="0"/>
                  </a:lnTo>
                  <a:lnTo>
                    <a:pt x="252603" y="74041"/>
                  </a:lnTo>
                  <a:lnTo>
                    <a:pt x="51562" y="74041"/>
                  </a:lnTo>
                  <a:lnTo>
                    <a:pt x="51562" y="256159"/>
                  </a:lnTo>
                  <a:lnTo>
                    <a:pt x="252603" y="256159"/>
                  </a:lnTo>
                  <a:lnTo>
                    <a:pt x="252603" y="330200"/>
                  </a:lnTo>
                  <a:lnTo>
                    <a:pt x="426720" y="165100"/>
                  </a:lnTo>
                  <a:close/>
                </a:path>
                <a:path w="853440" h="2152015">
                  <a:moveTo>
                    <a:pt x="853440" y="2088134"/>
                  </a:moveTo>
                  <a:lnTo>
                    <a:pt x="848436" y="2063381"/>
                  </a:lnTo>
                  <a:lnTo>
                    <a:pt x="834834" y="2043201"/>
                  </a:lnTo>
                  <a:lnTo>
                    <a:pt x="814641" y="2029612"/>
                  </a:lnTo>
                  <a:lnTo>
                    <a:pt x="802640" y="2027199"/>
                  </a:lnTo>
                  <a:lnTo>
                    <a:pt x="802640" y="2024634"/>
                  </a:lnTo>
                  <a:lnTo>
                    <a:pt x="802640" y="599440"/>
                  </a:lnTo>
                  <a:lnTo>
                    <a:pt x="777240" y="599440"/>
                  </a:lnTo>
                  <a:lnTo>
                    <a:pt x="777240" y="2027199"/>
                  </a:lnTo>
                  <a:lnTo>
                    <a:pt x="765225" y="2029612"/>
                  </a:lnTo>
                  <a:lnTo>
                    <a:pt x="745045" y="2043201"/>
                  </a:lnTo>
                  <a:lnTo>
                    <a:pt x="731431" y="2063381"/>
                  </a:lnTo>
                  <a:lnTo>
                    <a:pt x="726440" y="2088134"/>
                  </a:lnTo>
                  <a:lnTo>
                    <a:pt x="731431" y="2112848"/>
                  </a:lnTo>
                  <a:lnTo>
                    <a:pt x="745045" y="2133028"/>
                  </a:lnTo>
                  <a:lnTo>
                    <a:pt x="765225" y="2146643"/>
                  </a:lnTo>
                  <a:lnTo>
                    <a:pt x="789940" y="2151634"/>
                  </a:lnTo>
                  <a:lnTo>
                    <a:pt x="814641" y="2146643"/>
                  </a:lnTo>
                  <a:lnTo>
                    <a:pt x="834834" y="2133028"/>
                  </a:lnTo>
                  <a:lnTo>
                    <a:pt x="848436" y="2112848"/>
                  </a:lnTo>
                  <a:lnTo>
                    <a:pt x="853440" y="2088134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42604" y="5057521"/>
              <a:ext cx="432816" cy="1270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503411" y="5057521"/>
              <a:ext cx="564133" cy="1270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42604" y="5179440"/>
              <a:ext cx="987348" cy="1270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42604" y="5301297"/>
              <a:ext cx="966495" cy="12731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42604" y="5423534"/>
              <a:ext cx="1046518" cy="1270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42604" y="5545454"/>
              <a:ext cx="649731" cy="1270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28709" y="5545454"/>
              <a:ext cx="353568" cy="1270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42604" y="5667375"/>
              <a:ext cx="341375" cy="1270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64550" y="5667375"/>
              <a:ext cx="111759" cy="1270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42604" y="5789295"/>
              <a:ext cx="339725" cy="1270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14511" y="5789295"/>
              <a:ext cx="539470" cy="1270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142604" y="5911215"/>
              <a:ext cx="561936" cy="1270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653525" y="5911215"/>
              <a:ext cx="597916" cy="1270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970011" y="4778628"/>
              <a:ext cx="1003401" cy="1905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380405" y="2213990"/>
            <a:ext cx="6159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08915F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08915F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143810" y="1203325"/>
            <a:ext cx="1133475" cy="468630"/>
            <a:chOff x="2788920" y="1203325"/>
            <a:chExt cx="1133475" cy="468630"/>
          </a:xfrm>
        </p:grpSpPr>
        <p:sp>
          <p:nvSpPr>
            <p:cNvPr id="44" name="object 44"/>
            <p:cNvSpPr/>
            <p:nvPr/>
          </p:nvSpPr>
          <p:spPr>
            <a:xfrm>
              <a:off x="2788920" y="1422336"/>
              <a:ext cx="458647" cy="12731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90240" y="1422336"/>
              <a:ext cx="731862" cy="12731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88920" y="1544574"/>
              <a:ext cx="785393" cy="12700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88920" y="1203325"/>
              <a:ext cx="801547" cy="19050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9381201" y="6553200"/>
            <a:ext cx="172720" cy="1905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1676400" y="1404619"/>
            <a:ext cx="1176655" cy="2682875"/>
            <a:chOff x="2321510" y="1404619"/>
            <a:chExt cx="1176655" cy="2682875"/>
          </a:xfrm>
        </p:grpSpPr>
        <p:sp>
          <p:nvSpPr>
            <p:cNvPr id="53" name="object 53"/>
            <p:cNvSpPr/>
            <p:nvPr/>
          </p:nvSpPr>
          <p:spPr>
            <a:xfrm>
              <a:off x="2321509" y="2910839"/>
              <a:ext cx="1176655" cy="1176655"/>
            </a:xfrm>
            <a:custGeom>
              <a:avLst/>
              <a:gdLst/>
              <a:ahLst/>
              <a:cxnLst/>
              <a:rect l="l" t="t" r="r" b="b"/>
              <a:pathLst>
                <a:path w="1176654" h="1176654">
                  <a:moveTo>
                    <a:pt x="1033195" y="1045083"/>
                  </a:moveTo>
                  <a:lnTo>
                    <a:pt x="1007795" y="1011555"/>
                  </a:lnTo>
                  <a:lnTo>
                    <a:pt x="969225" y="1038555"/>
                  </a:lnTo>
                  <a:lnTo>
                    <a:pt x="929322" y="1062126"/>
                  </a:lnTo>
                  <a:lnTo>
                    <a:pt x="888250" y="1082319"/>
                  </a:lnTo>
                  <a:lnTo>
                    <a:pt x="846213" y="1099146"/>
                  </a:lnTo>
                  <a:lnTo>
                    <a:pt x="803389" y="1112647"/>
                  </a:lnTo>
                  <a:lnTo>
                    <a:pt x="759980" y="1122832"/>
                  </a:lnTo>
                  <a:lnTo>
                    <a:pt x="716153" y="1129741"/>
                  </a:lnTo>
                  <a:lnTo>
                    <a:pt x="672096" y="1133386"/>
                  </a:lnTo>
                  <a:lnTo>
                    <a:pt x="628015" y="1133805"/>
                  </a:lnTo>
                  <a:lnTo>
                    <a:pt x="584085" y="1131011"/>
                  </a:lnTo>
                  <a:lnTo>
                    <a:pt x="540499" y="1125029"/>
                  </a:lnTo>
                  <a:lnTo>
                    <a:pt x="497433" y="1115910"/>
                  </a:lnTo>
                  <a:lnTo>
                    <a:pt x="455091" y="1103655"/>
                  </a:lnTo>
                  <a:lnTo>
                    <a:pt x="413651" y="1088288"/>
                  </a:lnTo>
                  <a:lnTo>
                    <a:pt x="373291" y="1069848"/>
                  </a:lnTo>
                  <a:lnTo>
                    <a:pt x="334213" y="1048359"/>
                  </a:lnTo>
                  <a:lnTo>
                    <a:pt x="296595" y="1023835"/>
                  </a:lnTo>
                  <a:lnTo>
                    <a:pt x="260629" y="996315"/>
                  </a:lnTo>
                  <a:lnTo>
                    <a:pt x="226504" y="965809"/>
                  </a:lnTo>
                  <a:lnTo>
                    <a:pt x="194398" y="932370"/>
                  </a:lnTo>
                  <a:lnTo>
                    <a:pt x="164515" y="895985"/>
                  </a:lnTo>
                  <a:lnTo>
                    <a:pt x="137515" y="857427"/>
                  </a:lnTo>
                  <a:lnTo>
                    <a:pt x="113944" y="817524"/>
                  </a:lnTo>
                  <a:lnTo>
                    <a:pt x="93751" y="776452"/>
                  </a:lnTo>
                  <a:lnTo>
                    <a:pt x="76923" y="734415"/>
                  </a:lnTo>
                  <a:lnTo>
                    <a:pt x="63423" y="691591"/>
                  </a:lnTo>
                  <a:lnTo>
                    <a:pt x="53238" y="648182"/>
                  </a:lnTo>
                  <a:lnTo>
                    <a:pt x="46329" y="604354"/>
                  </a:lnTo>
                  <a:lnTo>
                    <a:pt x="42684" y="560298"/>
                  </a:lnTo>
                  <a:lnTo>
                    <a:pt x="42265" y="516216"/>
                  </a:lnTo>
                  <a:lnTo>
                    <a:pt x="45059" y="472287"/>
                  </a:lnTo>
                  <a:lnTo>
                    <a:pt x="51041" y="428701"/>
                  </a:lnTo>
                  <a:lnTo>
                    <a:pt x="60159" y="385635"/>
                  </a:lnTo>
                  <a:lnTo>
                    <a:pt x="72415" y="343293"/>
                  </a:lnTo>
                  <a:lnTo>
                    <a:pt x="87782" y="301853"/>
                  </a:lnTo>
                  <a:lnTo>
                    <a:pt x="106222" y="261493"/>
                  </a:lnTo>
                  <a:lnTo>
                    <a:pt x="127711" y="222415"/>
                  </a:lnTo>
                  <a:lnTo>
                    <a:pt x="152234" y="184797"/>
                  </a:lnTo>
                  <a:lnTo>
                    <a:pt x="179755" y="148831"/>
                  </a:lnTo>
                  <a:lnTo>
                    <a:pt x="210261" y="114706"/>
                  </a:lnTo>
                  <a:lnTo>
                    <a:pt x="243700" y="82600"/>
                  </a:lnTo>
                  <a:lnTo>
                    <a:pt x="282752" y="50800"/>
                  </a:lnTo>
                  <a:lnTo>
                    <a:pt x="257479" y="17145"/>
                  </a:lnTo>
                  <a:lnTo>
                    <a:pt x="220091" y="47396"/>
                  </a:lnTo>
                  <a:lnTo>
                    <a:pt x="185547" y="79819"/>
                  </a:lnTo>
                  <a:lnTo>
                    <a:pt x="153873" y="114261"/>
                  </a:lnTo>
                  <a:lnTo>
                    <a:pt x="125069" y="150533"/>
                  </a:lnTo>
                  <a:lnTo>
                    <a:pt x="99199" y="188468"/>
                  </a:lnTo>
                  <a:lnTo>
                    <a:pt x="76250" y="227888"/>
                  </a:lnTo>
                  <a:lnTo>
                    <a:pt x="56273" y="268630"/>
                  </a:lnTo>
                  <a:lnTo>
                    <a:pt x="39281" y="310502"/>
                  </a:lnTo>
                  <a:lnTo>
                    <a:pt x="25298" y="353339"/>
                  </a:lnTo>
                  <a:lnTo>
                    <a:pt x="14351" y="396963"/>
                  </a:lnTo>
                  <a:lnTo>
                    <a:pt x="6477" y="441210"/>
                  </a:lnTo>
                  <a:lnTo>
                    <a:pt x="1676" y="485889"/>
                  </a:lnTo>
                  <a:lnTo>
                    <a:pt x="0" y="530834"/>
                  </a:lnTo>
                  <a:lnTo>
                    <a:pt x="1447" y="575868"/>
                  </a:lnTo>
                  <a:lnTo>
                    <a:pt x="6057" y="620826"/>
                  </a:lnTo>
                  <a:lnTo>
                    <a:pt x="13855" y="665530"/>
                  </a:lnTo>
                  <a:lnTo>
                    <a:pt x="24866" y="709803"/>
                  </a:lnTo>
                  <a:lnTo>
                    <a:pt x="39116" y="753465"/>
                  </a:lnTo>
                  <a:lnTo>
                    <a:pt x="56616" y="796353"/>
                  </a:lnTo>
                  <a:lnTo>
                    <a:pt x="77406" y="838288"/>
                  </a:lnTo>
                  <a:lnTo>
                    <a:pt x="101511" y="879094"/>
                  </a:lnTo>
                  <a:lnTo>
                    <a:pt x="128955" y="918591"/>
                  </a:lnTo>
                  <a:lnTo>
                    <a:pt x="159194" y="955979"/>
                  </a:lnTo>
                  <a:lnTo>
                    <a:pt x="191617" y="990523"/>
                  </a:lnTo>
                  <a:lnTo>
                    <a:pt x="226060" y="1022197"/>
                  </a:lnTo>
                  <a:lnTo>
                    <a:pt x="262331" y="1051001"/>
                  </a:lnTo>
                  <a:lnTo>
                    <a:pt x="300266" y="1076871"/>
                  </a:lnTo>
                  <a:lnTo>
                    <a:pt x="339686" y="1099820"/>
                  </a:lnTo>
                  <a:lnTo>
                    <a:pt x="380428" y="1119797"/>
                  </a:lnTo>
                  <a:lnTo>
                    <a:pt x="422300" y="1136789"/>
                  </a:lnTo>
                  <a:lnTo>
                    <a:pt x="465137" y="1150772"/>
                  </a:lnTo>
                  <a:lnTo>
                    <a:pt x="508762" y="1161719"/>
                  </a:lnTo>
                  <a:lnTo>
                    <a:pt x="552996" y="1169593"/>
                  </a:lnTo>
                  <a:lnTo>
                    <a:pt x="597687" y="1174394"/>
                  </a:lnTo>
                  <a:lnTo>
                    <a:pt x="642632" y="1176070"/>
                  </a:lnTo>
                  <a:lnTo>
                    <a:pt x="687666" y="1174623"/>
                  </a:lnTo>
                  <a:lnTo>
                    <a:pt x="732624" y="1170012"/>
                  </a:lnTo>
                  <a:lnTo>
                    <a:pt x="777328" y="1162215"/>
                  </a:lnTo>
                  <a:lnTo>
                    <a:pt x="821601" y="1151204"/>
                  </a:lnTo>
                  <a:lnTo>
                    <a:pt x="865263" y="1136954"/>
                  </a:lnTo>
                  <a:lnTo>
                    <a:pt x="908151" y="1119454"/>
                  </a:lnTo>
                  <a:lnTo>
                    <a:pt x="950087" y="1098664"/>
                  </a:lnTo>
                  <a:lnTo>
                    <a:pt x="990892" y="1074559"/>
                  </a:lnTo>
                  <a:lnTo>
                    <a:pt x="1033195" y="1045083"/>
                  </a:lnTo>
                  <a:close/>
                </a:path>
                <a:path w="1176654" h="1176654">
                  <a:moveTo>
                    <a:pt x="1176070" y="530860"/>
                  </a:moveTo>
                  <a:lnTo>
                    <a:pt x="1173899" y="482536"/>
                  </a:lnTo>
                  <a:lnTo>
                    <a:pt x="1167511" y="435432"/>
                  </a:lnTo>
                  <a:lnTo>
                    <a:pt x="1157109" y="389724"/>
                  </a:lnTo>
                  <a:lnTo>
                    <a:pt x="1142860" y="345605"/>
                  </a:lnTo>
                  <a:lnTo>
                    <a:pt x="1124966" y="303276"/>
                  </a:lnTo>
                  <a:lnTo>
                    <a:pt x="1103604" y="262902"/>
                  </a:lnTo>
                  <a:lnTo>
                    <a:pt x="1078966" y="224688"/>
                  </a:lnTo>
                  <a:lnTo>
                    <a:pt x="1051229" y="188810"/>
                  </a:lnTo>
                  <a:lnTo>
                    <a:pt x="1020597" y="155473"/>
                  </a:lnTo>
                  <a:lnTo>
                    <a:pt x="1009065" y="144881"/>
                  </a:lnTo>
                  <a:lnTo>
                    <a:pt x="1009065" y="530860"/>
                  </a:lnTo>
                  <a:lnTo>
                    <a:pt x="1005738" y="580237"/>
                  </a:lnTo>
                  <a:lnTo>
                    <a:pt x="996061" y="627583"/>
                  </a:lnTo>
                  <a:lnTo>
                    <a:pt x="980465" y="672477"/>
                  </a:lnTo>
                  <a:lnTo>
                    <a:pt x="959370" y="714489"/>
                  </a:lnTo>
                  <a:lnTo>
                    <a:pt x="933234" y="753186"/>
                  </a:lnTo>
                  <a:lnTo>
                    <a:pt x="902474" y="788136"/>
                  </a:lnTo>
                  <a:lnTo>
                    <a:pt x="867524" y="818896"/>
                  </a:lnTo>
                  <a:lnTo>
                    <a:pt x="828827" y="845032"/>
                  </a:lnTo>
                  <a:lnTo>
                    <a:pt x="786815" y="866127"/>
                  </a:lnTo>
                  <a:lnTo>
                    <a:pt x="741921" y="881722"/>
                  </a:lnTo>
                  <a:lnTo>
                    <a:pt x="694575" y="891400"/>
                  </a:lnTo>
                  <a:lnTo>
                    <a:pt x="645210" y="894715"/>
                  </a:lnTo>
                  <a:lnTo>
                    <a:pt x="595833" y="891400"/>
                  </a:lnTo>
                  <a:lnTo>
                    <a:pt x="548487" y="881722"/>
                  </a:lnTo>
                  <a:lnTo>
                    <a:pt x="503593" y="866127"/>
                  </a:lnTo>
                  <a:lnTo>
                    <a:pt x="461581" y="845032"/>
                  </a:lnTo>
                  <a:lnTo>
                    <a:pt x="422884" y="818896"/>
                  </a:lnTo>
                  <a:lnTo>
                    <a:pt x="387934" y="788136"/>
                  </a:lnTo>
                  <a:lnTo>
                    <a:pt x="357174" y="753186"/>
                  </a:lnTo>
                  <a:lnTo>
                    <a:pt x="331038" y="714489"/>
                  </a:lnTo>
                  <a:lnTo>
                    <a:pt x="309943" y="672477"/>
                  </a:lnTo>
                  <a:lnTo>
                    <a:pt x="294347" y="627583"/>
                  </a:lnTo>
                  <a:lnTo>
                    <a:pt x="284670" y="580237"/>
                  </a:lnTo>
                  <a:lnTo>
                    <a:pt x="281355" y="530860"/>
                  </a:lnTo>
                  <a:lnTo>
                    <a:pt x="284670" y="481495"/>
                  </a:lnTo>
                  <a:lnTo>
                    <a:pt x="294347" y="434149"/>
                  </a:lnTo>
                  <a:lnTo>
                    <a:pt x="309943" y="389255"/>
                  </a:lnTo>
                  <a:lnTo>
                    <a:pt x="331038" y="347243"/>
                  </a:lnTo>
                  <a:lnTo>
                    <a:pt x="357174" y="308546"/>
                  </a:lnTo>
                  <a:lnTo>
                    <a:pt x="387934" y="273596"/>
                  </a:lnTo>
                  <a:lnTo>
                    <a:pt x="422884" y="242836"/>
                  </a:lnTo>
                  <a:lnTo>
                    <a:pt x="461581" y="216700"/>
                  </a:lnTo>
                  <a:lnTo>
                    <a:pt x="503593" y="195605"/>
                  </a:lnTo>
                  <a:lnTo>
                    <a:pt x="548487" y="180009"/>
                  </a:lnTo>
                  <a:lnTo>
                    <a:pt x="595833" y="170332"/>
                  </a:lnTo>
                  <a:lnTo>
                    <a:pt x="645210" y="167005"/>
                  </a:lnTo>
                  <a:lnTo>
                    <a:pt x="694575" y="170332"/>
                  </a:lnTo>
                  <a:lnTo>
                    <a:pt x="741921" y="180009"/>
                  </a:lnTo>
                  <a:lnTo>
                    <a:pt x="786815" y="195605"/>
                  </a:lnTo>
                  <a:lnTo>
                    <a:pt x="828827" y="216700"/>
                  </a:lnTo>
                  <a:lnTo>
                    <a:pt x="867524" y="242836"/>
                  </a:lnTo>
                  <a:lnTo>
                    <a:pt x="902474" y="273596"/>
                  </a:lnTo>
                  <a:lnTo>
                    <a:pt x="933234" y="308546"/>
                  </a:lnTo>
                  <a:lnTo>
                    <a:pt x="959370" y="347243"/>
                  </a:lnTo>
                  <a:lnTo>
                    <a:pt x="980465" y="389255"/>
                  </a:lnTo>
                  <a:lnTo>
                    <a:pt x="996061" y="434149"/>
                  </a:lnTo>
                  <a:lnTo>
                    <a:pt x="1005738" y="481495"/>
                  </a:lnTo>
                  <a:lnTo>
                    <a:pt x="1009065" y="530860"/>
                  </a:lnTo>
                  <a:lnTo>
                    <a:pt x="1009065" y="144881"/>
                  </a:lnTo>
                  <a:lnTo>
                    <a:pt x="951382" y="97104"/>
                  </a:lnTo>
                  <a:lnTo>
                    <a:pt x="913168" y="72466"/>
                  </a:lnTo>
                  <a:lnTo>
                    <a:pt x="872794" y="51104"/>
                  </a:lnTo>
                  <a:lnTo>
                    <a:pt x="830465" y="33210"/>
                  </a:lnTo>
                  <a:lnTo>
                    <a:pt x="786345" y="18961"/>
                  </a:lnTo>
                  <a:lnTo>
                    <a:pt x="740638" y="8559"/>
                  </a:lnTo>
                  <a:lnTo>
                    <a:pt x="693534" y="2171"/>
                  </a:lnTo>
                  <a:lnTo>
                    <a:pt x="645210" y="0"/>
                  </a:lnTo>
                  <a:lnTo>
                    <a:pt x="596874" y="2171"/>
                  </a:lnTo>
                  <a:lnTo>
                    <a:pt x="549770" y="8559"/>
                  </a:lnTo>
                  <a:lnTo>
                    <a:pt x="504063" y="18961"/>
                  </a:lnTo>
                  <a:lnTo>
                    <a:pt x="459943" y="33210"/>
                  </a:lnTo>
                  <a:lnTo>
                    <a:pt x="417614" y="51104"/>
                  </a:lnTo>
                  <a:lnTo>
                    <a:pt x="377240" y="72466"/>
                  </a:lnTo>
                  <a:lnTo>
                    <a:pt x="339026" y="97104"/>
                  </a:lnTo>
                  <a:lnTo>
                    <a:pt x="303149" y="124841"/>
                  </a:lnTo>
                  <a:lnTo>
                    <a:pt x="269811" y="155473"/>
                  </a:lnTo>
                  <a:lnTo>
                    <a:pt x="239179" y="188810"/>
                  </a:lnTo>
                  <a:lnTo>
                    <a:pt x="211442" y="224688"/>
                  </a:lnTo>
                  <a:lnTo>
                    <a:pt x="186804" y="262902"/>
                  </a:lnTo>
                  <a:lnTo>
                    <a:pt x="165442" y="303276"/>
                  </a:lnTo>
                  <a:lnTo>
                    <a:pt x="147548" y="345605"/>
                  </a:lnTo>
                  <a:lnTo>
                    <a:pt x="133299" y="389724"/>
                  </a:lnTo>
                  <a:lnTo>
                    <a:pt x="122897" y="435432"/>
                  </a:lnTo>
                  <a:lnTo>
                    <a:pt x="116509" y="482536"/>
                  </a:lnTo>
                  <a:lnTo>
                    <a:pt x="114350" y="530860"/>
                  </a:lnTo>
                  <a:lnTo>
                    <a:pt x="116509" y="579196"/>
                  </a:lnTo>
                  <a:lnTo>
                    <a:pt x="122897" y="626300"/>
                  </a:lnTo>
                  <a:lnTo>
                    <a:pt x="133299" y="672007"/>
                  </a:lnTo>
                  <a:lnTo>
                    <a:pt x="147548" y="716127"/>
                  </a:lnTo>
                  <a:lnTo>
                    <a:pt x="165442" y="758456"/>
                  </a:lnTo>
                  <a:lnTo>
                    <a:pt x="186804" y="798830"/>
                  </a:lnTo>
                  <a:lnTo>
                    <a:pt x="211442" y="837044"/>
                  </a:lnTo>
                  <a:lnTo>
                    <a:pt x="239179" y="872921"/>
                  </a:lnTo>
                  <a:lnTo>
                    <a:pt x="269811" y="906259"/>
                  </a:lnTo>
                  <a:lnTo>
                    <a:pt x="303149" y="936891"/>
                  </a:lnTo>
                  <a:lnTo>
                    <a:pt x="339026" y="964628"/>
                  </a:lnTo>
                  <a:lnTo>
                    <a:pt x="377240" y="989266"/>
                  </a:lnTo>
                  <a:lnTo>
                    <a:pt x="417614" y="1010627"/>
                  </a:lnTo>
                  <a:lnTo>
                    <a:pt x="459943" y="1028522"/>
                  </a:lnTo>
                  <a:lnTo>
                    <a:pt x="504063" y="1042771"/>
                  </a:lnTo>
                  <a:lnTo>
                    <a:pt x="549770" y="1053172"/>
                  </a:lnTo>
                  <a:lnTo>
                    <a:pt x="596874" y="1059561"/>
                  </a:lnTo>
                  <a:lnTo>
                    <a:pt x="645210" y="1061720"/>
                  </a:lnTo>
                  <a:lnTo>
                    <a:pt x="693534" y="1059561"/>
                  </a:lnTo>
                  <a:lnTo>
                    <a:pt x="740638" y="1053172"/>
                  </a:lnTo>
                  <a:lnTo>
                    <a:pt x="786345" y="1042771"/>
                  </a:lnTo>
                  <a:lnTo>
                    <a:pt x="830465" y="1028522"/>
                  </a:lnTo>
                  <a:lnTo>
                    <a:pt x="872794" y="1010627"/>
                  </a:lnTo>
                  <a:lnTo>
                    <a:pt x="913168" y="989266"/>
                  </a:lnTo>
                  <a:lnTo>
                    <a:pt x="951382" y="964628"/>
                  </a:lnTo>
                  <a:lnTo>
                    <a:pt x="987259" y="936891"/>
                  </a:lnTo>
                  <a:lnTo>
                    <a:pt x="1020597" y="906259"/>
                  </a:lnTo>
                  <a:lnTo>
                    <a:pt x="1031201" y="894715"/>
                  </a:lnTo>
                  <a:lnTo>
                    <a:pt x="1051229" y="872921"/>
                  </a:lnTo>
                  <a:lnTo>
                    <a:pt x="1078966" y="837044"/>
                  </a:lnTo>
                  <a:lnTo>
                    <a:pt x="1103604" y="798830"/>
                  </a:lnTo>
                  <a:lnTo>
                    <a:pt x="1124966" y="758456"/>
                  </a:lnTo>
                  <a:lnTo>
                    <a:pt x="1142860" y="716127"/>
                  </a:lnTo>
                  <a:lnTo>
                    <a:pt x="1157109" y="672007"/>
                  </a:lnTo>
                  <a:lnTo>
                    <a:pt x="1167511" y="626300"/>
                  </a:lnTo>
                  <a:lnTo>
                    <a:pt x="1173899" y="579196"/>
                  </a:lnTo>
                  <a:lnTo>
                    <a:pt x="1176070" y="530860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66999" y="3283838"/>
              <a:ext cx="765175" cy="3200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27299" y="1404619"/>
              <a:ext cx="127000" cy="1552575"/>
            </a:xfrm>
            <a:custGeom>
              <a:avLst/>
              <a:gdLst/>
              <a:ahLst/>
              <a:cxnLst/>
              <a:rect l="l" t="t" r="r" b="b"/>
              <a:pathLst>
                <a:path w="127000" h="1552575">
                  <a:moveTo>
                    <a:pt x="50800" y="124433"/>
                  </a:moveTo>
                  <a:lnTo>
                    <a:pt x="50800" y="1552193"/>
                  </a:lnTo>
                  <a:lnTo>
                    <a:pt x="76200" y="1552066"/>
                  </a:lnTo>
                  <a:lnTo>
                    <a:pt x="76200" y="127000"/>
                  </a:lnTo>
                  <a:lnTo>
                    <a:pt x="63500" y="127000"/>
                  </a:lnTo>
                  <a:lnTo>
                    <a:pt x="50800" y="124433"/>
                  </a:lnTo>
                  <a:close/>
                </a:path>
                <a:path w="127000" h="1552575">
                  <a:moveTo>
                    <a:pt x="76200" y="63500"/>
                  </a:moveTo>
                  <a:lnTo>
                    <a:pt x="50800" y="63500"/>
                  </a:lnTo>
                  <a:lnTo>
                    <a:pt x="50800" y="124433"/>
                  </a:lnTo>
                  <a:lnTo>
                    <a:pt x="63500" y="127000"/>
                  </a:lnTo>
                  <a:lnTo>
                    <a:pt x="76200" y="124433"/>
                  </a:lnTo>
                  <a:lnTo>
                    <a:pt x="76200" y="63500"/>
                  </a:lnTo>
                  <a:close/>
                </a:path>
                <a:path w="127000" h="1552575">
                  <a:moveTo>
                    <a:pt x="76200" y="124433"/>
                  </a:moveTo>
                  <a:lnTo>
                    <a:pt x="63500" y="127000"/>
                  </a:lnTo>
                  <a:lnTo>
                    <a:pt x="76200" y="127000"/>
                  </a:lnTo>
                  <a:lnTo>
                    <a:pt x="76200" y="124433"/>
                  </a:lnTo>
                  <a:close/>
                </a:path>
                <a:path w="127000" h="1552575">
                  <a:moveTo>
                    <a:pt x="63500" y="0"/>
                  </a:move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4992" y="88209"/>
                  </a:lnTo>
                  <a:lnTo>
                    <a:pt x="18605" y="108394"/>
                  </a:lnTo>
                  <a:lnTo>
                    <a:pt x="38790" y="122007"/>
                  </a:lnTo>
                  <a:lnTo>
                    <a:pt x="50800" y="124433"/>
                  </a:lnTo>
                  <a:lnTo>
                    <a:pt x="50800" y="63500"/>
                  </a:lnTo>
                  <a:lnTo>
                    <a:pt x="127000" y="63500"/>
                  </a:lnTo>
                  <a:lnTo>
                    <a:pt x="122007" y="38790"/>
                  </a:lnTo>
                  <a:lnTo>
                    <a:pt x="108394" y="18605"/>
                  </a:lnTo>
                  <a:lnTo>
                    <a:pt x="88209" y="4992"/>
                  </a:lnTo>
                  <a:lnTo>
                    <a:pt x="63500" y="0"/>
                  </a:lnTo>
                  <a:close/>
                </a:path>
                <a:path w="127000" h="1552575">
                  <a:moveTo>
                    <a:pt x="127000" y="63500"/>
                  </a:moveTo>
                  <a:lnTo>
                    <a:pt x="76200" y="63500"/>
                  </a:lnTo>
                  <a:lnTo>
                    <a:pt x="76200" y="124433"/>
                  </a:lnTo>
                  <a:lnTo>
                    <a:pt x="88209" y="122007"/>
                  </a:lnTo>
                  <a:lnTo>
                    <a:pt x="108394" y="108394"/>
                  </a:lnTo>
                  <a:lnTo>
                    <a:pt x="122007" y="88209"/>
                  </a:lnTo>
                  <a:lnTo>
                    <a:pt x="127000" y="63500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5029200" y="1404619"/>
            <a:ext cx="1176655" cy="2682875"/>
            <a:chOff x="5974029" y="1404619"/>
            <a:chExt cx="1176655" cy="2682875"/>
          </a:xfrm>
        </p:grpSpPr>
        <p:sp>
          <p:nvSpPr>
            <p:cNvPr id="57" name="object 57"/>
            <p:cNvSpPr/>
            <p:nvPr/>
          </p:nvSpPr>
          <p:spPr>
            <a:xfrm>
              <a:off x="5974029" y="2910839"/>
              <a:ext cx="1176655" cy="1176655"/>
            </a:xfrm>
            <a:custGeom>
              <a:avLst/>
              <a:gdLst/>
              <a:ahLst/>
              <a:cxnLst/>
              <a:rect l="l" t="t" r="r" b="b"/>
              <a:pathLst>
                <a:path w="1176654" h="1176654">
                  <a:moveTo>
                    <a:pt x="1033195" y="1045083"/>
                  </a:moveTo>
                  <a:lnTo>
                    <a:pt x="1007795" y="1011555"/>
                  </a:lnTo>
                  <a:lnTo>
                    <a:pt x="969225" y="1038555"/>
                  </a:lnTo>
                  <a:lnTo>
                    <a:pt x="929322" y="1062126"/>
                  </a:lnTo>
                  <a:lnTo>
                    <a:pt x="888250" y="1082319"/>
                  </a:lnTo>
                  <a:lnTo>
                    <a:pt x="846213" y="1099146"/>
                  </a:lnTo>
                  <a:lnTo>
                    <a:pt x="803389" y="1112647"/>
                  </a:lnTo>
                  <a:lnTo>
                    <a:pt x="759980" y="1122832"/>
                  </a:lnTo>
                  <a:lnTo>
                    <a:pt x="716153" y="1129741"/>
                  </a:lnTo>
                  <a:lnTo>
                    <a:pt x="672096" y="1133386"/>
                  </a:lnTo>
                  <a:lnTo>
                    <a:pt x="628015" y="1133805"/>
                  </a:lnTo>
                  <a:lnTo>
                    <a:pt x="584085" y="1131011"/>
                  </a:lnTo>
                  <a:lnTo>
                    <a:pt x="540499" y="1125029"/>
                  </a:lnTo>
                  <a:lnTo>
                    <a:pt x="497433" y="1115910"/>
                  </a:lnTo>
                  <a:lnTo>
                    <a:pt x="455091" y="1103655"/>
                  </a:lnTo>
                  <a:lnTo>
                    <a:pt x="413651" y="1088288"/>
                  </a:lnTo>
                  <a:lnTo>
                    <a:pt x="373291" y="1069848"/>
                  </a:lnTo>
                  <a:lnTo>
                    <a:pt x="334213" y="1048359"/>
                  </a:lnTo>
                  <a:lnTo>
                    <a:pt x="296595" y="1023835"/>
                  </a:lnTo>
                  <a:lnTo>
                    <a:pt x="260629" y="996315"/>
                  </a:lnTo>
                  <a:lnTo>
                    <a:pt x="226504" y="965809"/>
                  </a:lnTo>
                  <a:lnTo>
                    <a:pt x="194398" y="932370"/>
                  </a:lnTo>
                  <a:lnTo>
                    <a:pt x="164515" y="895985"/>
                  </a:lnTo>
                  <a:lnTo>
                    <a:pt x="137515" y="857427"/>
                  </a:lnTo>
                  <a:lnTo>
                    <a:pt x="113944" y="817524"/>
                  </a:lnTo>
                  <a:lnTo>
                    <a:pt x="93751" y="776452"/>
                  </a:lnTo>
                  <a:lnTo>
                    <a:pt x="76923" y="734415"/>
                  </a:lnTo>
                  <a:lnTo>
                    <a:pt x="63423" y="691591"/>
                  </a:lnTo>
                  <a:lnTo>
                    <a:pt x="53238" y="648182"/>
                  </a:lnTo>
                  <a:lnTo>
                    <a:pt x="46329" y="604354"/>
                  </a:lnTo>
                  <a:lnTo>
                    <a:pt x="42684" y="560298"/>
                  </a:lnTo>
                  <a:lnTo>
                    <a:pt x="42265" y="516216"/>
                  </a:lnTo>
                  <a:lnTo>
                    <a:pt x="45059" y="472287"/>
                  </a:lnTo>
                  <a:lnTo>
                    <a:pt x="51041" y="428701"/>
                  </a:lnTo>
                  <a:lnTo>
                    <a:pt x="60159" y="385635"/>
                  </a:lnTo>
                  <a:lnTo>
                    <a:pt x="72415" y="343293"/>
                  </a:lnTo>
                  <a:lnTo>
                    <a:pt x="87782" y="301853"/>
                  </a:lnTo>
                  <a:lnTo>
                    <a:pt x="106222" y="261493"/>
                  </a:lnTo>
                  <a:lnTo>
                    <a:pt x="127711" y="222415"/>
                  </a:lnTo>
                  <a:lnTo>
                    <a:pt x="152234" y="184797"/>
                  </a:lnTo>
                  <a:lnTo>
                    <a:pt x="179755" y="148831"/>
                  </a:lnTo>
                  <a:lnTo>
                    <a:pt x="210261" y="114706"/>
                  </a:lnTo>
                  <a:lnTo>
                    <a:pt x="243700" y="82600"/>
                  </a:lnTo>
                  <a:lnTo>
                    <a:pt x="282752" y="50800"/>
                  </a:lnTo>
                  <a:lnTo>
                    <a:pt x="257479" y="17145"/>
                  </a:lnTo>
                  <a:lnTo>
                    <a:pt x="220091" y="47396"/>
                  </a:lnTo>
                  <a:lnTo>
                    <a:pt x="185547" y="79819"/>
                  </a:lnTo>
                  <a:lnTo>
                    <a:pt x="153873" y="114261"/>
                  </a:lnTo>
                  <a:lnTo>
                    <a:pt x="125069" y="150533"/>
                  </a:lnTo>
                  <a:lnTo>
                    <a:pt x="99199" y="188468"/>
                  </a:lnTo>
                  <a:lnTo>
                    <a:pt x="76250" y="227888"/>
                  </a:lnTo>
                  <a:lnTo>
                    <a:pt x="56273" y="268630"/>
                  </a:lnTo>
                  <a:lnTo>
                    <a:pt x="39281" y="310502"/>
                  </a:lnTo>
                  <a:lnTo>
                    <a:pt x="25298" y="353339"/>
                  </a:lnTo>
                  <a:lnTo>
                    <a:pt x="14351" y="396963"/>
                  </a:lnTo>
                  <a:lnTo>
                    <a:pt x="6477" y="441210"/>
                  </a:lnTo>
                  <a:lnTo>
                    <a:pt x="1676" y="485889"/>
                  </a:lnTo>
                  <a:lnTo>
                    <a:pt x="0" y="530834"/>
                  </a:lnTo>
                  <a:lnTo>
                    <a:pt x="1447" y="575868"/>
                  </a:lnTo>
                  <a:lnTo>
                    <a:pt x="6057" y="620826"/>
                  </a:lnTo>
                  <a:lnTo>
                    <a:pt x="13855" y="665530"/>
                  </a:lnTo>
                  <a:lnTo>
                    <a:pt x="24866" y="709803"/>
                  </a:lnTo>
                  <a:lnTo>
                    <a:pt x="39116" y="753465"/>
                  </a:lnTo>
                  <a:lnTo>
                    <a:pt x="56616" y="796353"/>
                  </a:lnTo>
                  <a:lnTo>
                    <a:pt x="77406" y="838288"/>
                  </a:lnTo>
                  <a:lnTo>
                    <a:pt x="101511" y="879094"/>
                  </a:lnTo>
                  <a:lnTo>
                    <a:pt x="128955" y="918591"/>
                  </a:lnTo>
                  <a:lnTo>
                    <a:pt x="159194" y="955979"/>
                  </a:lnTo>
                  <a:lnTo>
                    <a:pt x="191617" y="990523"/>
                  </a:lnTo>
                  <a:lnTo>
                    <a:pt x="226060" y="1022197"/>
                  </a:lnTo>
                  <a:lnTo>
                    <a:pt x="262331" y="1051001"/>
                  </a:lnTo>
                  <a:lnTo>
                    <a:pt x="300266" y="1076871"/>
                  </a:lnTo>
                  <a:lnTo>
                    <a:pt x="339686" y="1099820"/>
                  </a:lnTo>
                  <a:lnTo>
                    <a:pt x="380428" y="1119797"/>
                  </a:lnTo>
                  <a:lnTo>
                    <a:pt x="422300" y="1136789"/>
                  </a:lnTo>
                  <a:lnTo>
                    <a:pt x="465137" y="1150772"/>
                  </a:lnTo>
                  <a:lnTo>
                    <a:pt x="508762" y="1161719"/>
                  </a:lnTo>
                  <a:lnTo>
                    <a:pt x="553008" y="1169593"/>
                  </a:lnTo>
                  <a:lnTo>
                    <a:pt x="597687" y="1174394"/>
                  </a:lnTo>
                  <a:lnTo>
                    <a:pt x="642632" y="1176070"/>
                  </a:lnTo>
                  <a:lnTo>
                    <a:pt x="687666" y="1174623"/>
                  </a:lnTo>
                  <a:lnTo>
                    <a:pt x="732624" y="1170012"/>
                  </a:lnTo>
                  <a:lnTo>
                    <a:pt x="777328" y="1162215"/>
                  </a:lnTo>
                  <a:lnTo>
                    <a:pt x="821601" y="1151204"/>
                  </a:lnTo>
                  <a:lnTo>
                    <a:pt x="865263" y="1136954"/>
                  </a:lnTo>
                  <a:lnTo>
                    <a:pt x="908151" y="1119454"/>
                  </a:lnTo>
                  <a:lnTo>
                    <a:pt x="950087" y="1098664"/>
                  </a:lnTo>
                  <a:lnTo>
                    <a:pt x="990892" y="1074559"/>
                  </a:lnTo>
                  <a:lnTo>
                    <a:pt x="1033195" y="1045083"/>
                  </a:lnTo>
                  <a:close/>
                </a:path>
                <a:path w="1176654" h="1176654">
                  <a:moveTo>
                    <a:pt x="1176070" y="530860"/>
                  </a:moveTo>
                  <a:lnTo>
                    <a:pt x="1173899" y="482536"/>
                  </a:lnTo>
                  <a:lnTo>
                    <a:pt x="1167511" y="435432"/>
                  </a:lnTo>
                  <a:lnTo>
                    <a:pt x="1157109" y="389724"/>
                  </a:lnTo>
                  <a:lnTo>
                    <a:pt x="1142860" y="345605"/>
                  </a:lnTo>
                  <a:lnTo>
                    <a:pt x="1124966" y="303276"/>
                  </a:lnTo>
                  <a:lnTo>
                    <a:pt x="1103604" y="262902"/>
                  </a:lnTo>
                  <a:lnTo>
                    <a:pt x="1078966" y="224688"/>
                  </a:lnTo>
                  <a:lnTo>
                    <a:pt x="1051229" y="188810"/>
                  </a:lnTo>
                  <a:lnTo>
                    <a:pt x="1020597" y="155473"/>
                  </a:lnTo>
                  <a:lnTo>
                    <a:pt x="1009065" y="144881"/>
                  </a:lnTo>
                  <a:lnTo>
                    <a:pt x="1009065" y="530860"/>
                  </a:lnTo>
                  <a:lnTo>
                    <a:pt x="1005738" y="580237"/>
                  </a:lnTo>
                  <a:lnTo>
                    <a:pt x="996061" y="627583"/>
                  </a:lnTo>
                  <a:lnTo>
                    <a:pt x="980465" y="672477"/>
                  </a:lnTo>
                  <a:lnTo>
                    <a:pt x="959370" y="714489"/>
                  </a:lnTo>
                  <a:lnTo>
                    <a:pt x="933234" y="753186"/>
                  </a:lnTo>
                  <a:lnTo>
                    <a:pt x="902474" y="788136"/>
                  </a:lnTo>
                  <a:lnTo>
                    <a:pt x="867524" y="818896"/>
                  </a:lnTo>
                  <a:lnTo>
                    <a:pt x="828827" y="845032"/>
                  </a:lnTo>
                  <a:lnTo>
                    <a:pt x="786815" y="866127"/>
                  </a:lnTo>
                  <a:lnTo>
                    <a:pt x="741921" y="881722"/>
                  </a:lnTo>
                  <a:lnTo>
                    <a:pt x="694575" y="891400"/>
                  </a:lnTo>
                  <a:lnTo>
                    <a:pt x="645210" y="894715"/>
                  </a:lnTo>
                  <a:lnTo>
                    <a:pt x="595833" y="891400"/>
                  </a:lnTo>
                  <a:lnTo>
                    <a:pt x="548487" y="881722"/>
                  </a:lnTo>
                  <a:lnTo>
                    <a:pt x="503593" y="866127"/>
                  </a:lnTo>
                  <a:lnTo>
                    <a:pt x="461581" y="845032"/>
                  </a:lnTo>
                  <a:lnTo>
                    <a:pt x="422884" y="818896"/>
                  </a:lnTo>
                  <a:lnTo>
                    <a:pt x="387934" y="788136"/>
                  </a:lnTo>
                  <a:lnTo>
                    <a:pt x="357174" y="753186"/>
                  </a:lnTo>
                  <a:lnTo>
                    <a:pt x="331038" y="714489"/>
                  </a:lnTo>
                  <a:lnTo>
                    <a:pt x="309943" y="672477"/>
                  </a:lnTo>
                  <a:lnTo>
                    <a:pt x="294347" y="627583"/>
                  </a:lnTo>
                  <a:lnTo>
                    <a:pt x="284670" y="580237"/>
                  </a:lnTo>
                  <a:lnTo>
                    <a:pt x="281355" y="530860"/>
                  </a:lnTo>
                  <a:lnTo>
                    <a:pt x="284670" y="481495"/>
                  </a:lnTo>
                  <a:lnTo>
                    <a:pt x="294347" y="434149"/>
                  </a:lnTo>
                  <a:lnTo>
                    <a:pt x="309943" y="389255"/>
                  </a:lnTo>
                  <a:lnTo>
                    <a:pt x="331038" y="347243"/>
                  </a:lnTo>
                  <a:lnTo>
                    <a:pt x="357174" y="308546"/>
                  </a:lnTo>
                  <a:lnTo>
                    <a:pt x="387934" y="273596"/>
                  </a:lnTo>
                  <a:lnTo>
                    <a:pt x="422884" y="242836"/>
                  </a:lnTo>
                  <a:lnTo>
                    <a:pt x="461581" y="216700"/>
                  </a:lnTo>
                  <a:lnTo>
                    <a:pt x="503593" y="195605"/>
                  </a:lnTo>
                  <a:lnTo>
                    <a:pt x="548487" y="180009"/>
                  </a:lnTo>
                  <a:lnTo>
                    <a:pt x="595833" y="170332"/>
                  </a:lnTo>
                  <a:lnTo>
                    <a:pt x="645210" y="167005"/>
                  </a:lnTo>
                  <a:lnTo>
                    <a:pt x="694575" y="170332"/>
                  </a:lnTo>
                  <a:lnTo>
                    <a:pt x="741921" y="180009"/>
                  </a:lnTo>
                  <a:lnTo>
                    <a:pt x="786815" y="195605"/>
                  </a:lnTo>
                  <a:lnTo>
                    <a:pt x="828827" y="216700"/>
                  </a:lnTo>
                  <a:lnTo>
                    <a:pt x="867524" y="242836"/>
                  </a:lnTo>
                  <a:lnTo>
                    <a:pt x="902474" y="273596"/>
                  </a:lnTo>
                  <a:lnTo>
                    <a:pt x="933234" y="308546"/>
                  </a:lnTo>
                  <a:lnTo>
                    <a:pt x="959370" y="347243"/>
                  </a:lnTo>
                  <a:lnTo>
                    <a:pt x="980465" y="389255"/>
                  </a:lnTo>
                  <a:lnTo>
                    <a:pt x="996061" y="434149"/>
                  </a:lnTo>
                  <a:lnTo>
                    <a:pt x="1005738" y="481495"/>
                  </a:lnTo>
                  <a:lnTo>
                    <a:pt x="1009065" y="530860"/>
                  </a:lnTo>
                  <a:lnTo>
                    <a:pt x="1009065" y="144881"/>
                  </a:lnTo>
                  <a:lnTo>
                    <a:pt x="951382" y="97104"/>
                  </a:lnTo>
                  <a:lnTo>
                    <a:pt x="913168" y="72466"/>
                  </a:lnTo>
                  <a:lnTo>
                    <a:pt x="872794" y="51104"/>
                  </a:lnTo>
                  <a:lnTo>
                    <a:pt x="830465" y="33210"/>
                  </a:lnTo>
                  <a:lnTo>
                    <a:pt x="786345" y="18961"/>
                  </a:lnTo>
                  <a:lnTo>
                    <a:pt x="740638" y="8559"/>
                  </a:lnTo>
                  <a:lnTo>
                    <a:pt x="693534" y="2171"/>
                  </a:lnTo>
                  <a:lnTo>
                    <a:pt x="645210" y="0"/>
                  </a:lnTo>
                  <a:lnTo>
                    <a:pt x="596874" y="2171"/>
                  </a:lnTo>
                  <a:lnTo>
                    <a:pt x="549770" y="8559"/>
                  </a:lnTo>
                  <a:lnTo>
                    <a:pt x="504063" y="18961"/>
                  </a:lnTo>
                  <a:lnTo>
                    <a:pt x="459943" y="33210"/>
                  </a:lnTo>
                  <a:lnTo>
                    <a:pt x="417614" y="51104"/>
                  </a:lnTo>
                  <a:lnTo>
                    <a:pt x="377240" y="72466"/>
                  </a:lnTo>
                  <a:lnTo>
                    <a:pt x="339026" y="97104"/>
                  </a:lnTo>
                  <a:lnTo>
                    <a:pt x="303149" y="124841"/>
                  </a:lnTo>
                  <a:lnTo>
                    <a:pt x="269811" y="155473"/>
                  </a:lnTo>
                  <a:lnTo>
                    <a:pt x="239179" y="188810"/>
                  </a:lnTo>
                  <a:lnTo>
                    <a:pt x="211442" y="224688"/>
                  </a:lnTo>
                  <a:lnTo>
                    <a:pt x="186804" y="262902"/>
                  </a:lnTo>
                  <a:lnTo>
                    <a:pt x="165442" y="303276"/>
                  </a:lnTo>
                  <a:lnTo>
                    <a:pt x="147548" y="345605"/>
                  </a:lnTo>
                  <a:lnTo>
                    <a:pt x="133299" y="389724"/>
                  </a:lnTo>
                  <a:lnTo>
                    <a:pt x="122897" y="435432"/>
                  </a:lnTo>
                  <a:lnTo>
                    <a:pt x="116509" y="482536"/>
                  </a:lnTo>
                  <a:lnTo>
                    <a:pt x="114350" y="530860"/>
                  </a:lnTo>
                  <a:lnTo>
                    <a:pt x="116509" y="579196"/>
                  </a:lnTo>
                  <a:lnTo>
                    <a:pt x="122897" y="626300"/>
                  </a:lnTo>
                  <a:lnTo>
                    <a:pt x="133299" y="672007"/>
                  </a:lnTo>
                  <a:lnTo>
                    <a:pt x="147548" y="716127"/>
                  </a:lnTo>
                  <a:lnTo>
                    <a:pt x="165442" y="758456"/>
                  </a:lnTo>
                  <a:lnTo>
                    <a:pt x="186804" y="798830"/>
                  </a:lnTo>
                  <a:lnTo>
                    <a:pt x="211442" y="837044"/>
                  </a:lnTo>
                  <a:lnTo>
                    <a:pt x="239179" y="872921"/>
                  </a:lnTo>
                  <a:lnTo>
                    <a:pt x="269811" y="906259"/>
                  </a:lnTo>
                  <a:lnTo>
                    <a:pt x="303149" y="936891"/>
                  </a:lnTo>
                  <a:lnTo>
                    <a:pt x="339026" y="964628"/>
                  </a:lnTo>
                  <a:lnTo>
                    <a:pt x="377240" y="989266"/>
                  </a:lnTo>
                  <a:lnTo>
                    <a:pt x="417614" y="1010627"/>
                  </a:lnTo>
                  <a:lnTo>
                    <a:pt x="459943" y="1028522"/>
                  </a:lnTo>
                  <a:lnTo>
                    <a:pt x="504063" y="1042771"/>
                  </a:lnTo>
                  <a:lnTo>
                    <a:pt x="549770" y="1053172"/>
                  </a:lnTo>
                  <a:lnTo>
                    <a:pt x="596874" y="1059561"/>
                  </a:lnTo>
                  <a:lnTo>
                    <a:pt x="645210" y="1061720"/>
                  </a:lnTo>
                  <a:lnTo>
                    <a:pt x="693534" y="1059561"/>
                  </a:lnTo>
                  <a:lnTo>
                    <a:pt x="740638" y="1053172"/>
                  </a:lnTo>
                  <a:lnTo>
                    <a:pt x="786345" y="1042771"/>
                  </a:lnTo>
                  <a:lnTo>
                    <a:pt x="830465" y="1028522"/>
                  </a:lnTo>
                  <a:lnTo>
                    <a:pt x="872794" y="1010627"/>
                  </a:lnTo>
                  <a:lnTo>
                    <a:pt x="913168" y="989266"/>
                  </a:lnTo>
                  <a:lnTo>
                    <a:pt x="951382" y="964628"/>
                  </a:lnTo>
                  <a:lnTo>
                    <a:pt x="987259" y="936891"/>
                  </a:lnTo>
                  <a:lnTo>
                    <a:pt x="1020597" y="906259"/>
                  </a:lnTo>
                  <a:lnTo>
                    <a:pt x="1031201" y="894715"/>
                  </a:lnTo>
                  <a:lnTo>
                    <a:pt x="1051229" y="872921"/>
                  </a:lnTo>
                  <a:lnTo>
                    <a:pt x="1078966" y="837044"/>
                  </a:lnTo>
                  <a:lnTo>
                    <a:pt x="1103604" y="798830"/>
                  </a:lnTo>
                  <a:lnTo>
                    <a:pt x="1124966" y="758456"/>
                  </a:lnTo>
                  <a:lnTo>
                    <a:pt x="1142860" y="716127"/>
                  </a:lnTo>
                  <a:lnTo>
                    <a:pt x="1157109" y="672007"/>
                  </a:lnTo>
                  <a:lnTo>
                    <a:pt x="1167511" y="626300"/>
                  </a:lnTo>
                  <a:lnTo>
                    <a:pt x="1173899" y="579196"/>
                  </a:lnTo>
                  <a:lnTo>
                    <a:pt x="1176070" y="530860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318884" y="3283838"/>
              <a:ext cx="743343" cy="32003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82486" y="1404619"/>
              <a:ext cx="127000" cy="1552575"/>
            </a:xfrm>
            <a:custGeom>
              <a:avLst/>
              <a:gdLst/>
              <a:ahLst/>
              <a:cxnLst/>
              <a:rect l="l" t="t" r="r" b="b"/>
              <a:pathLst>
                <a:path w="127000" h="1552575">
                  <a:moveTo>
                    <a:pt x="50794" y="124432"/>
                  </a:moveTo>
                  <a:lnTo>
                    <a:pt x="50673" y="1552066"/>
                  </a:lnTo>
                  <a:lnTo>
                    <a:pt x="76073" y="1552193"/>
                  </a:lnTo>
                  <a:lnTo>
                    <a:pt x="76194" y="127000"/>
                  </a:lnTo>
                  <a:lnTo>
                    <a:pt x="63500" y="127000"/>
                  </a:lnTo>
                  <a:lnTo>
                    <a:pt x="50794" y="124432"/>
                  </a:lnTo>
                  <a:close/>
                </a:path>
                <a:path w="127000" h="1552575">
                  <a:moveTo>
                    <a:pt x="76200" y="63500"/>
                  </a:moveTo>
                  <a:lnTo>
                    <a:pt x="50800" y="63500"/>
                  </a:lnTo>
                  <a:lnTo>
                    <a:pt x="50805" y="124434"/>
                  </a:lnTo>
                  <a:lnTo>
                    <a:pt x="63500" y="127000"/>
                  </a:lnTo>
                  <a:lnTo>
                    <a:pt x="76194" y="124434"/>
                  </a:lnTo>
                  <a:lnTo>
                    <a:pt x="76200" y="63500"/>
                  </a:lnTo>
                  <a:close/>
                </a:path>
                <a:path w="127000" h="1552575">
                  <a:moveTo>
                    <a:pt x="76194" y="124434"/>
                  </a:moveTo>
                  <a:lnTo>
                    <a:pt x="63500" y="127000"/>
                  </a:lnTo>
                  <a:lnTo>
                    <a:pt x="76194" y="127000"/>
                  </a:lnTo>
                  <a:lnTo>
                    <a:pt x="76194" y="124434"/>
                  </a:lnTo>
                  <a:close/>
                </a:path>
                <a:path w="127000" h="1552575">
                  <a:moveTo>
                    <a:pt x="127000" y="63500"/>
                  </a:moveTo>
                  <a:lnTo>
                    <a:pt x="76200" y="63500"/>
                  </a:lnTo>
                  <a:lnTo>
                    <a:pt x="76194" y="124434"/>
                  </a:lnTo>
                  <a:lnTo>
                    <a:pt x="88209" y="122007"/>
                  </a:lnTo>
                  <a:lnTo>
                    <a:pt x="108394" y="108394"/>
                  </a:lnTo>
                  <a:lnTo>
                    <a:pt x="122007" y="88209"/>
                  </a:lnTo>
                  <a:lnTo>
                    <a:pt x="127000" y="63500"/>
                  </a:lnTo>
                  <a:close/>
                </a:path>
                <a:path w="127000" h="1552575">
                  <a:moveTo>
                    <a:pt x="63500" y="0"/>
                  </a:move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4992" y="88209"/>
                  </a:lnTo>
                  <a:lnTo>
                    <a:pt x="18605" y="108394"/>
                  </a:lnTo>
                  <a:lnTo>
                    <a:pt x="38790" y="122007"/>
                  </a:lnTo>
                  <a:lnTo>
                    <a:pt x="50794" y="124432"/>
                  </a:lnTo>
                  <a:lnTo>
                    <a:pt x="50800" y="63500"/>
                  </a:lnTo>
                  <a:lnTo>
                    <a:pt x="127000" y="63500"/>
                  </a:lnTo>
                  <a:lnTo>
                    <a:pt x="122007" y="38790"/>
                  </a:lnTo>
                  <a:lnTo>
                    <a:pt x="108394" y="18605"/>
                  </a:lnTo>
                  <a:lnTo>
                    <a:pt x="88209" y="4992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3352800" y="2799030"/>
            <a:ext cx="1768475" cy="2877820"/>
            <a:chOff x="4147770" y="2799030"/>
            <a:chExt cx="1768475" cy="2877820"/>
          </a:xfrm>
        </p:grpSpPr>
        <p:sp>
          <p:nvSpPr>
            <p:cNvPr id="61" name="object 61"/>
            <p:cNvSpPr/>
            <p:nvPr/>
          </p:nvSpPr>
          <p:spPr>
            <a:xfrm>
              <a:off x="4147769" y="2799041"/>
              <a:ext cx="1176655" cy="1174115"/>
            </a:xfrm>
            <a:custGeom>
              <a:avLst/>
              <a:gdLst/>
              <a:ahLst/>
              <a:cxnLst/>
              <a:rect l="l" t="t" r="r" b="b"/>
              <a:pathLst>
                <a:path w="1176654" h="1174114">
                  <a:moveTo>
                    <a:pt x="1033195" y="130975"/>
                  </a:moveTo>
                  <a:lnTo>
                    <a:pt x="990892" y="101511"/>
                  </a:lnTo>
                  <a:lnTo>
                    <a:pt x="950087" y="77406"/>
                  </a:lnTo>
                  <a:lnTo>
                    <a:pt x="908151" y="56616"/>
                  </a:lnTo>
                  <a:lnTo>
                    <a:pt x="865263" y="39116"/>
                  </a:lnTo>
                  <a:lnTo>
                    <a:pt x="821601" y="24866"/>
                  </a:lnTo>
                  <a:lnTo>
                    <a:pt x="777328" y="13855"/>
                  </a:lnTo>
                  <a:lnTo>
                    <a:pt x="732624" y="6057"/>
                  </a:lnTo>
                  <a:lnTo>
                    <a:pt x="687666" y="1447"/>
                  </a:lnTo>
                  <a:lnTo>
                    <a:pt x="642632" y="0"/>
                  </a:lnTo>
                  <a:lnTo>
                    <a:pt x="597687" y="1676"/>
                  </a:lnTo>
                  <a:lnTo>
                    <a:pt x="553008" y="6477"/>
                  </a:lnTo>
                  <a:lnTo>
                    <a:pt x="508762" y="14351"/>
                  </a:lnTo>
                  <a:lnTo>
                    <a:pt x="465137" y="25298"/>
                  </a:lnTo>
                  <a:lnTo>
                    <a:pt x="422300" y="39281"/>
                  </a:lnTo>
                  <a:lnTo>
                    <a:pt x="380428" y="56273"/>
                  </a:lnTo>
                  <a:lnTo>
                    <a:pt x="339686" y="76250"/>
                  </a:lnTo>
                  <a:lnTo>
                    <a:pt x="300266" y="99199"/>
                  </a:lnTo>
                  <a:lnTo>
                    <a:pt x="262331" y="125069"/>
                  </a:lnTo>
                  <a:lnTo>
                    <a:pt x="226060" y="153873"/>
                  </a:lnTo>
                  <a:lnTo>
                    <a:pt x="191617" y="185547"/>
                  </a:lnTo>
                  <a:lnTo>
                    <a:pt x="159194" y="220091"/>
                  </a:lnTo>
                  <a:lnTo>
                    <a:pt x="128955" y="257467"/>
                  </a:lnTo>
                  <a:lnTo>
                    <a:pt x="101511" y="296976"/>
                  </a:lnTo>
                  <a:lnTo>
                    <a:pt x="77406" y="337781"/>
                  </a:lnTo>
                  <a:lnTo>
                    <a:pt x="56616" y="379717"/>
                  </a:lnTo>
                  <a:lnTo>
                    <a:pt x="39116" y="422605"/>
                  </a:lnTo>
                  <a:lnTo>
                    <a:pt x="24866" y="466267"/>
                  </a:lnTo>
                  <a:lnTo>
                    <a:pt x="13855" y="510540"/>
                  </a:lnTo>
                  <a:lnTo>
                    <a:pt x="6057" y="555244"/>
                  </a:lnTo>
                  <a:lnTo>
                    <a:pt x="1447" y="600202"/>
                  </a:lnTo>
                  <a:lnTo>
                    <a:pt x="0" y="645236"/>
                  </a:lnTo>
                  <a:lnTo>
                    <a:pt x="1676" y="690181"/>
                  </a:lnTo>
                  <a:lnTo>
                    <a:pt x="6477" y="734872"/>
                  </a:lnTo>
                  <a:lnTo>
                    <a:pt x="14351" y="779106"/>
                  </a:lnTo>
                  <a:lnTo>
                    <a:pt x="25298" y="822731"/>
                  </a:lnTo>
                  <a:lnTo>
                    <a:pt x="39281" y="865568"/>
                  </a:lnTo>
                  <a:lnTo>
                    <a:pt x="56273" y="907440"/>
                  </a:lnTo>
                  <a:lnTo>
                    <a:pt x="76250" y="948182"/>
                  </a:lnTo>
                  <a:lnTo>
                    <a:pt x="99199" y="987602"/>
                  </a:lnTo>
                  <a:lnTo>
                    <a:pt x="125069" y="1025537"/>
                  </a:lnTo>
                  <a:lnTo>
                    <a:pt x="153873" y="1061808"/>
                  </a:lnTo>
                  <a:lnTo>
                    <a:pt x="185547" y="1096251"/>
                  </a:lnTo>
                  <a:lnTo>
                    <a:pt x="220091" y="1128674"/>
                  </a:lnTo>
                  <a:lnTo>
                    <a:pt x="257479" y="1158913"/>
                  </a:lnTo>
                  <a:lnTo>
                    <a:pt x="282752" y="1125258"/>
                  </a:lnTo>
                  <a:lnTo>
                    <a:pt x="243700" y="1093470"/>
                  </a:lnTo>
                  <a:lnTo>
                    <a:pt x="210261" y="1061364"/>
                  </a:lnTo>
                  <a:lnTo>
                    <a:pt x="179755" y="1027239"/>
                  </a:lnTo>
                  <a:lnTo>
                    <a:pt x="152234" y="991273"/>
                  </a:lnTo>
                  <a:lnTo>
                    <a:pt x="127711" y="953655"/>
                  </a:lnTo>
                  <a:lnTo>
                    <a:pt x="106222" y="914577"/>
                  </a:lnTo>
                  <a:lnTo>
                    <a:pt x="87782" y="874217"/>
                  </a:lnTo>
                  <a:lnTo>
                    <a:pt x="72415" y="832777"/>
                  </a:lnTo>
                  <a:lnTo>
                    <a:pt x="60159" y="790435"/>
                  </a:lnTo>
                  <a:lnTo>
                    <a:pt x="51041" y="747369"/>
                  </a:lnTo>
                  <a:lnTo>
                    <a:pt x="45059" y="703783"/>
                  </a:lnTo>
                  <a:lnTo>
                    <a:pt x="42265" y="659853"/>
                  </a:lnTo>
                  <a:lnTo>
                    <a:pt x="42684" y="615772"/>
                  </a:lnTo>
                  <a:lnTo>
                    <a:pt x="46329" y="571715"/>
                  </a:lnTo>
                  <a:lnTo>
                    <a:pt x="53238" y="527888"/>
                  </a:lnTo>
                  <a:lnTo>
                    <a:pt x="63423" y="484479"/>
                  </a:lnTo>
                  <a:lnTo>
                    <a:pt x="76923" y="441655"/>
                  </a:lnTo>
                  <a:lnTo>
                    <a:pt x="93751" y="399618"/>
                  </a:lnTo>
                  <a:lnTo>
                    <a:pt x="113944" y="358546"/>
                  </a:lnTo>
                  <a:lnTo>
                    <a:pt x="137515" y="318643"/>
                  </a:lnTo>
                  <a:lnTo>
                    <a:pt x="164515" y="280073"/>
                  </a:lnTo>
                  <a:lnTo>
                    <a:pt x="194398" y="243700"/>
                  </a:lnTo>
                  <a:lnTo>
                    <a:pt x="226504" y="210261"/>
                  </a:lnTo>
                  <a:lnTo>
                    <a:pt x="260629" y="179755"/>
                  </a:lnTo>
                  <a:lnTo>
                    <a:pt x="296595" y="152234"/>
                  </a:lnTo>
                  <a:lnTo>
                    <a:pt x="334213" y="127711"/>
                  </a:lnTo>
                  <a:lnTo>
                    <a:pt x="373291" y="106222"/>
                  </a:lnTo>
                  <a:lnTo>
                    <a:pt x="413651" y="87782"/>
                  </a:lnTo>
                  <a:lnTo>
                    <a:pt x="455091" y="72415"/>
                  </a:lnTo>
                  <a:lnTo>
                    <a:pt x="497433" y="60159"/>
                  </a:lnTo>
                  <a:lnTo>
                    <a:pt x="540499" y="51041"/>
                  </a:lnTo>
                  <a:lnTo>
                    <a:pt x="584085" y="45059"/>
                  </a:lnTo>
                  <a:lnTo>
                    <a:pt x="628015" y="42265"/>
                  </a:lnTo>
                  <a:lnTo>
                    <a:pt x="672096" y="42684"/>
                  </a:lnTo>
                  <a:lnTo>
                    <a:pt x="716153" y="46329"/>
                  </a:lnTo>
                  <a:lnTo>
                    <a:pt x="759980" y="53238"/>
                  </a:lnTo>
                  <a:lnTo>
                    <a:pt x="803389" y="63423"/>
                  </a:lnTo>
                  <a:lnTo>
                    <a:pt x="846213" y="76923"/>
                  </a:lnTo>
                  <a:lnTo>
                    <a:pt x="888250" y="93751"/>
                  </a:lnTo>
                  <a:lnTo>
                    <a:pt x="929322" y="113944"/>
                  </a:lnTo>
                  <a:lnTo>
                    <a:pt x="969225" y="137515"/>
                  </a:lnTo>
                  <a:lnTo>
                    <a:pt x="1007795" y="164503"/>
                  </a:lnTo>
                  <a:lnTo>
                    <a:pt x="1033195" y="130975"/>
                  </a:lnTo>
                  <a:close/>
                </a:path>
                <a:path w="1176654" h="1174114">
                  <a:moveTo>
                    <a:pt x="1176070" y="642658"/>
                  </a:moveTo>
                  <a:lnTo>
                    <a:pt x="1173899" y="594334"/>
                  </a:lnTo>
                  <a:lnTo>
                    <a:pt x="1167511" y="547230"/>
                  </a:lnTo>
                  <a:lnTo>
                    <a:pt x="1157109" y="501523"/>
                  </a:lnTo>
                  <a:lnTo>
                    <a:pt x="1142860" y="457403"/>
                  </a:lnTo>
                  <a:lnTo>
                    <a:pt x="1124966" y="415074"/>
                  </a:lnTo>
                  <a:lnTo>
                    <a:pt x="1103604" y="374700"/>
                  </a:lnTo>
                  <a:lnTo>
                    <a:pt x="1078966" y="336486"/>
                  </a:lnTo>
                  <a:lnTo>
                    <a:pt x="1051229" y="300609"/>
                  </a:lnTo>
                  <a:lnTo>
                    <a:pt x="1020597" y="267271"/>
                  </a:lnTo>
                  <a:lnTo>
                    <a:pt x="1009065" y="256679"/>
                  </a:lnTo>
                  <a:lnTo>
                    <a:pt x="1009065" y="642658"/>
                  </a:lnTo>
                  <a:lnTo>
                    <a:pt x="1005738" y="692035"/>
                  </a:lnTo>
                  <a:lnTo>
                    <a:pt x="996061" y="739381"/>
                  </a:lnTo>
                  <a:lnTo>
                    <a:pt x="980465" y="784275"/>
                  </a:lnTo>
                  <a:lnTo>
                    <a:pt x="959370" y="826287"/>
                  </a:lnTo>
                  <a:lnTo>
                    <a:pt x="933234" y="864984"/>
                  </a:lnTo>
                  <a:lnTo>
                    <a:pt x="902474" y="899934"/>
                  </a:lnTo>
                  <a:lnTo>
                    <a:pt x="867524" y="930694"/>
                  </a:lnTo>
                  <a:lnTo>
                    <a:pt x="828827" y="956830"/>
                  </a:lnTo>
                  <a:lnTo>
                    <a:pt x="786815" y="977925"/>
                  </a:lnTo>
                  <a:lnTo>
                    <a:pt x="741921" y="993521"/>
                  </a:lnTo>
                  <a:lnTo>
                    <a:pt x="694575" y="1003198"/>
                  </a:lnTo>
                  <a:lnTo>
                    <a:pt x="645210" y="1006513"/>
                  </a:lnTo>
                  <a:lnTo>
                    <a:pt x="595833" y="1003198"/>
                  </a:lnTo>
                  <a:lnTo>
                    <a:pt x="548487" y="993521"/>
                  </a:lnTo>
                  <a:lnTo>
                    <a:pt x="503593" y="977925"/>
                  </a:lnTo>
                  <a:lnTo>
                    <a:pt x="461581" y="956830"/>
                  </a:lnTo>
                  <a:lnTo>
                    <a:pt x="422884" y="930694"/>
                  </a:lnTo>
                  <a:lnTo>
                    <a:pt x="387934" y="899934"/>
                  </a:lnTo>
                  <a:lnTo>
                    <a:pt x="357174" y="864984"/>
                  </a:lnTo>
                  <a:lnTo>
                    <a:pt x="331038" y="826287"/>
                  </a:lnTo>
                  <a:lnTo>
                    <a:pt x="309943" y="784275"/>
                  </a:lnTo>
                  <a:lnTo>
                    <a:pt x="294347" y="739381"/>
                  </a:lnTo>
                  <a:lnTo>
                    <a:pt x="284670" y="692035"/>
                  </a:lnTo>
                  <a:lnTo>
                    <a:pt x="281355" y="642658"/>
                  </a:lnTo>
                  <a:lnTo>
                    <a:pt x="284670" y="593293"/>
                  </a:lnTo>
                  <a:lnTo>
                    <a:pt x="294347" y="545947"/>
                  </a:lnTo>
                  <a:lnTo>
                    <a:pt x="309943" y="501053"/>
                  </a:lnTo>
                  <a:lnTo>
                    <a:pt x="331038" y="459041"/>
                  </a:lnTo>
                  <a:lnTo>
                    <a:pt x="357174" y="420344"/>
                  </a:lnTo>
                  <a:lnTo>
                    <a:pt x="387934" y="385394"/>
                  </a:lnTo>
                  <a:lnTo>
                    <a:pt x="422884" y="354634"/>
                  </a:lnTo>
                  <a:lnTo>
                    <a:pt x="461581" y="328498"/>
                  </a:lnTo>
                  <a:lnTo>
                    <a:pt x="503593" y="307403"/>
                  </a:lnTo>
                  <a:lnTo>
                    <a:pt x="548487" y="291807"/>
                  </a:lnTo>
                  <a:lnTo>
                    <a:pt x="595833" y="282130"/>
                  </a:lnTo>
                  <a:lnTo>
                    <a:pt x="645210" y="278803"/>
                  </a:lnTo>
                  <a:lnTo>
                    <a:pt x="694575" y="282130"/>
                  </a:lnTo>
                  <a:lnTo>
                    <a:pt x="741921" y="291807"/>
                  </a:lnTo>
                  <a:lnTo>
                    <a:pt x="786815" y="307403"/>
                  </a:lnTo>
                  <a:lnTo>
                    <a:pt x="828827" y="328498"/>
                  </a:lnTo>
                  <a:lnTo>
                    <a:pt x="867524" y="354634"/>
                  </a:lnTo>
                  <a:lnTo>
                    <a:pt x="902474" y="385394"/>
                  </a:lnTo>
                  <a:lnTo>
                    <a:pt x="933234" y="420344"/>
                  </a:lnTo>
                  <a:lnTo>
                    <a:pt x="959370" y="459041"/>
                  </a:lnTo>
                  <a:lnTo>
                    <a:pt x="980465" y="501053"/>
                  </a:lnTo>
                  <a:lnTo>
                    <a:pt x="996061" y="545947"/>
                  </a:lnTo>
                  <a:lnTo>
                    <a:pt x="1005738" y="593293"/>
                  </a:lnTo>
                  <a:lnTo>
                    <a:pt x="1009065" y="642658"/>
                  </a:lnTo>
                  <a:lnTo>
                    <a:pt x="1009065" y="256679"/>
                  </a:lnTo>
                  <a:lnTo>
                    <a:pt x="951382" y="208902"/>
                  </a:lnTo>
                  <a:lnTo>
                    <a:pt x="913168" y="184264"/>
                  </a:lnTo>
                  <a:lnTo>
                    <a:pt x="872794" y="162902"/>
                  </a:lnTo>
                  <a:lnTo>
                    <a:pt x="830465" y="145008"/>
                  </a:lnTo>
                  <a:lnTo>
                    <a:pt x="786345" y="130759"/>
                  </a:lnTo>
                  <a:lnTo>
                    <a:pt x="740638" y="120357"/>
                  </a:lnTo>
                  <a:lnTo>
                    <a:pt x="693534" y="113969"/>
                  </a:lnTo>
                  <a:lnTo>
                    <a:pt x="645210" y="111798"/>
                  </a:lnTo>
                  <a:lnTo>
                    <a:pt x="596874" y="113969"/>
                  </a:lnTo>
                  <a:lnTo>
                    <a:pt x="549770" y="120357"/>
                  </a:lnTo>
                  <a:lnTo>
                    <a:pt x="504063" y="130759"/>
                  </a:lnTo>
                  <a:lnTo>
                    <a:pt x="459943" y="145008"/>
                  </a:lnTo>
                  <a:lnTo>
                    <a:pt x="417614" y="162902"/>
                  </a:lnTo>
                  <a:lnTo>
                    <a:pt x="377240" y="184264"/>
                  </a:lnTo>
                  <a:lnTo>
                    <a:pt x="339026" y="208902"/>
                  </a:lnTo>
                  <a:lnTo>
                    <a:pt x="303149" y="236639"/>
                  </a:lnTo>
                  <a:lnTo>
                    <a:pt x="269811" y="267271"/>
                  </a:lnTo>
                  <a:lnTo>
                    <a:pt x="239179" y="300609"/>
                  </a:lnTo>
                  <a:lnTo>
                    <a:pt x="211442" y="336486"/>
                  </a:lnTo>
                  <a:lnTo>
                    <a:pt x="186804" y="374700"/>
                  </a:lnTo>
                  <a:lnTo>
                    <a:pt x="165442" y="415074"/>
                  </a:lnTo>
                  <a:lnTo>
                    <a:pt x="147548" y="457403"/>
                  </a:lnTo>
                  <a:lnTo>
                    <a:pt x="133299" y="501523"/>
                  </a:lnTo>
                  <a:lnTo>
                    <a:pt x="122897" y="547230"/>
                  </a:lnTo>
                  <a:lnTo>
                    <a:pt x="116509" y="594334"/>
                  </a:lnTo>
                  <a:lnTo>
                    <a:pt x="114350" y="642658"/>
                  </a:lnTo>
                  <a:lnTo>
                    <a:pt x="116509" y="690994"/>
                  </a:lnTo>
                  <a:lnTo>
                    <a:pt x="122897" y="738098"/>
                  </a:lnTo>
                  <a:lnTo>
                    <a:pt x="133299" y="783805"/>
                  </a:lnTo>
                  <a:lnTo>
                    <a:pt x="147548" y="827925"/>
                  </a:lnTo>
                  <a:lnTo>
                    <a:pt x="165442" y="870254"/>
                  </a:lnTo>
                  <a:lnTo>
                    <a:pt x="186804" y="910628"/>
                  </a:lnTo>
                  <a:lnTo>
                    <a:pt x="211442" y="948842"/>
                  </a:lnTo>
                  <a:lnTo>
                    <a:pt x="239179" y="984719"/>
                  </a:lnTo>
                  <a:lnTo>
                    <a:pt x="269811" y="1018057"/>
                  </a:lnTo>
                  <a:lnTo>
                    <a:pt x="303149" y="1048689"/>
                  </a:lnTo>
                  <a:lnTo>
                    <a:pt x="339026" y="1076426"/>
                  </a:lnTo>
                  <a:lnTo>
                    <a:pt x="377240" y="1101064"/>
                  </a:lnTo>
                  <a:lnTo>
                    <a:pt x="417614" y="1122426"/>
                  </a:lnTo>
                  <a:lnTo>
                    <a:pt x="459943" y="1140320"/>
                  </a:lnTo>
                  <a:lnTo>
                    <a:pt x="504063" y="1154569"/>
                  </a:lnTo>
                  <a:lnTo>
                    <a:pt x="549770" y="1164971"/>
                  </a:lnTo>
                  <a:lnTo>
                    <a:pt x="596874" y="1171359"/>
                  </a:lnTo>
                  <a:lnTo>
                    <a:pt x="645210" y="1173518"/>
                  </a:lnTo>
                  <a:lnTo>
                    <a:pt x="693534" y="1171359"/>
                  </a:lnTo>
                  <a:lnTo>
                    <a:pt x="740638" y="1164971"/>
                  </a:lnTo>
                  <a:lnTo>
                    <a:pt x="786345" y="1154569"/>
                  </a:lnTo>
                  <a:lnTo>
                    <a:pt x="830465" y="1140320"/>
                  </a:lnTo>
                  <a:lnTo>
                    <a:pt x="872794" y="1122426"/>
                  </a:lnTo>
                  <a:lnTo>
                    <a:pt x="913168" y="1101064"/>
                  </a:lnTo>
                  <a:lnTo>
                    <a:pt x="951382" y="1076426"/>
                  </a:lnTo>
                  <a:lnTo>
                    <a:pt x="987259" y="1048689"/>
                  </a:lnTo>
                  <a:lnTo>
                    <a:pt x="1020597" y="1018057"/>
                  </a:lnTo>
                  <a:lnTo>
                    <a:pt x="1031201" y="1006513"/>
                  </a:lnTo>
                  <a:lnTo>
                    <a:pt x="1051229" y="984719"/>
                  </a:lnTo>
                  <a:lnTo>
                    <a:pt x="1078966" y="948842"/>
                  </a:lnTo>
                  <a:lnTo>
                    <a:pt x="1103604" y="910628"/>
                  </a:lnTo>
                  <a:lnTo>
                    <a:pt x="1124966" y="870254"/>
                  </a:lnTo>
                  <a:lnTo>
                    <a:pt x="1142860" y="827925"/>
                  </a:lnTo>
                  <a:lnTo>
                    <a:pt x="1157109" y="783805"/>
                  </a:lnTo>
                  <a:lnTo>
                    <a:pt x="1167511" y="738098"/>
                  </a:lnTo>
                  <a:lnTo>
                    <a:pt x="1173899" y="690994"/>
                  </a:lnTo>
                  <a:lnTo>
                    <a:pt x="1176070" y="642658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51350" y="3283839"/>
              <a:ext cx="850900" cy="32003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53560" y="3921760"/>
              <a:ext cx="127000" cy="1552575"/>
            </a:xfrm>
            <a:custGeom>
              <a:avLst/>
              <a:gdLst/>
              <a:ahLst/>
              <a:cxnLst/>
              <a:rect l="l" t="t" r="r" b="b"/>
              <a:pathLst>
                <a:path w="127000" h="1552575">
                  <a:moveTo>
                    <a:pt x="50800" y="1427750"/>
                  </a:moveTo>
                  <a:lnTo>
                    <a:pt x="38790" y="1430168"/>
                  </a:lnTo>
                  <a:lnTo>
                    <a:pt x="18605" y="1443751"/>
                  </a:lnTo>
                  <a:lnTo>
                    <a:pt x="4992" y="1463930"/>
                  </a:lnTo>
                  <a:lnTo>
                    <a:pt x="0" y="1488693"/>
                  </a:lnTo>
                  <a:lnTo>
                    <a:pt x="4992" y="1513403"/>
                  </a:lnTo>
                  <a:lnTo>
                    <a:pt x="18605" y="1533588"/>
                  </a:lnTo>
                  <a:lnTo>
                    <a:pt x="38790" y="1547201"/>
                  </a:lnTo>
                  <a:lnTo>
                    <a:pt x="63500" y="1552193"/>
                  </a:lnTo>
                  <a:lnTo>
                    <a:pt x="88209" y="1547201"/>
                  </a:lnTo>
                  <a:lnTo>
                    <a:pt x="108394" y="1533588"/>
                  </a:lnTo>
                  <a:lnTo>
                    <a:pt x="122007" y="1513403"/>
                  </a:lnTo>
                  <a:lnTo>
                    <a:pt x="127000" y="1488693"/>
                  </a:lnTo>
                  <a:lnTo>
                    <a:pt x="50800" y="1488693"/>
                  </a:lnTo>
                  <a:lnTo>
                    <a:pt x="50800" y="1427750"/>
                  </a:lnTo>
                  <a:close/>
                </a:path>
                <a:path w="127000" h="1552575">
                  <a:moveTo>
                    <a:pt x="63500" y="1425193"/>
                  </a:moveTo>
                  <a:lnTo>
                    <a:pt x="50800" y="1427750"/>
                  </a:lnTo>
                  <a:lnTo>
                    <a:pt x="50800" y="1488693"/>
                  </a:lnTo>
                  <a:lnTo>
                    <a:pt x="76200" y="1488693"/>
                  </a:lnTo>
                  <a:lnTo>
                    <a:pt x="76200" y="1427750"/>
                  </a:lnTo>
                  <a:lnTo>
                    <a:pt x="63500" y="1425193"/>
                  </a:lnTo>
                  <a:close/>
                </a:path>
                <a:path w="127000" h="1552575">
                  <a:moveTo>
                    <a:pt x="76200" y="1427750"/>
                  </a:moveTo>
                  <a:lnTo>
                    <a:pt x="76200" y="1488693"/>
                  </a:lnTo>
                  <a:lnTo>
                    <a:pt x="127000" y="1488693"/>
                  </a:lnTo>
                  <a:lnTo>
                    <a:pt x="122007" y="1463930"/>
                  </a:lnTo>
                  <a:lnTo>
                    <a:pt x="108394" y="1443751"/>
                  </a:lnTo>
                  <a:lnTo>
                    <a:pt x="88209" y="1430168"/>
                  </a:lnTo>
                  <a:lnTo>
                    <a:pt x="76200" y="1427750"/>
                  </a:lnTo>
                  <a:close/>
                </a:path>
                <a:path w="127000" h="1552575">
                  <a:moveTo>
                    <a:pt x="76200" y="0"/>
                  </a:moveTo>
                  <a:lnTo>
                    <a:pt x="50800" y="0"/>
                  </a:lnTo>
                  <a:lnTo>
                    <a:pt x="50800" y="1427750"/>
                  </a:lnTo>
                  <a:lnTo>
                    <a:pt x="63500" y="1425193"/>
                  </a:lnTo>
                  <a:lnTo>
                    <a:pt x="76200" y="1425193"/>
                  </a:lnTo>
                  <a:lnTo>
                    <a:pt x="76200" y="0"/>
                  </a:lnTo>
                  <a:close/>
                </a:path>
                <a:path w="127000" h="1552575">
                  <a:moveTo>
                    <a:pt x="76200" y="1425193"/>
                  </a:moveTo>
                  <a:lnTo>
                    <a:pt x="63500" y="1425193"/>
                  </a:lnTo>
                  <a:lnTo>
                    <a:pt x="76200" y="1427750"/>
                  </a:lnTo>
                  <a:lnTo>
                    <a:pt x="76200" y="1425193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45660" y="5061204"/>
              <a:ext cx="1189812" cy="1270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778880" y="5061204"/>
              <a:ext cx="137160" cy="1270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45660" y="5183251"/>
              <a:ext cx="1096911" cy="12700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45660" y="5305044"/>
              <a:ext cx="690308" cy="12700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645660" y="5426773"/>
              <a:ext cx="916089" cy="12731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504433" y="5426773"/>
              <a:ext cx="137160" cy="12731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45660" y="5549265"/>
              <a:ext cx="1214183" cy="12700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38675" y="4595749"/>
              <a:ext cx="1216583" cy="19050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38675" y="4778629"/>
              <a:ext cx="1230337" cy="19050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74893" y="2799030"/>
            <a:ext cx="1838960" cy="3176905"/>
            <a:chOff x="497802" y="2799030"/>
            <a:chExt cx="1838960" cy="3176905"/>
          </a:xfrm>
        </p:grpSpPr>
        <p:sp>
          <p:nvSpPr>
            <p:cNvPr id="74" name="object 74"/>
            <p:cNvSpPr/>
            <p:nvPr/>
          </p:nvSpPr>
          <p:spPr>
            <a:xfrm>
              <a:off x="497801" y="2799041"/>
              <a:ext cx="1174115" cy="1174115"/>
            </a:xfrm>
            <a:custGeom>
              <a:avLst/>
              <a:gdLst/>
              <a:ahLst/>
              <a:cxnLst/>
              <a:rect l="l" t="t" r="r" b="b"/>
              <a:pathLst>
                <a:path w="1174114" h="1174114">
                  <a:moveTo>
                    <a:pt x="1033183" y="130975"/>
                  </a:moveTo>
                  <a:lnTo>
                    <a:pt x="990879" y="101511"/>
                  </a:lnTo>
                  <a:lnTo>
                    <a:pt x="950087" y="77406"/>
                  </a:lnTo>
                  <a:lnTo>
                    <a:pt x="908151" y="56616"/>
                  </a:lnTo>
                  <a:lnTo>
                    <a:pt x="865276" y="39116"/>
                  </a:lnTo>
                  <a:lnTo>
                    <a:pt x="821613" y="24866"/>
                  </a:lnTo>
                  <a:lnTo>
                    <a:pt x="777341" y="13855"/>
                  </a:lnTo>
                  <a:lnTo>
                    <a:pt x="732637" y="6057"/>
                  </a:lnTo>
                  <a:lnTo>
                    <a:pt x="687679" y="1447"/>
                  </a:lnTo>
                  <a:lnTo>
                    <a:pt x="642645" y="0"/>
                  </a:lnTo>
                  <a:lnTo>
                    <a:pt x="597700" y="1676"/>
                  </a:lnTo>
                  <a:lnTo>
                    <a:pt x="553008" y="6477"/>
                  </a:lnTo>
                  <a:lnTo>
                    <a:pt x="508774" y="14351"/>
                  </a:lnTo>
                  <a:lnTo>
                    <a:pt x="465137" y="25298"/>
                  </a:lnTo>
                  <a:lnTo>
                    <a:pt x="422300" y="39281"/>
                  </a:lnTo>
                  <a:lnTo>
                    <a:pt x="380428" y="56273"/>
                  </a:lnTo>
                  <a:lnTo>
                    <a:pt x="339686" y="76250"/>
                  </a:lnTo>
                  <a:lnTo>
                    <a:pt x="300266" y="99199"/>
                  </a:lnTo>
                  <a:lnTo>
                    <a:pt x="262318" y="125069"/>
                  </a:lnTo>
                  <a:lnTo>
                    <a:pt x="226034" y="153873"/>
                  </a:lnTo>
                  <a:lnTo>
                    <a:pt x="191592" y="185547"/>
                  </a:lnTo>
                  <a:lnTo>
                    <a:pt x="159156" y="220091"/>
                  </a:lnTo>
                  <a:lnTo>
                    <a:pt x="128905" y="257467"/>
                  </a:lnTo>
                  <a:lnTo>
                    <a:pt x="101473" y="296976"/>
                  </a:lnTo>
                  <a:lnTo>
                    <a:pt x="77381" y="337781"/>
                  </a:lnTo>
                  <a:lnTo>
                    <a:pt x="56591" y="379717"/>
                  </a:lnTo>
                  <a:lnTo>
                    <a:pt x="39090" y="422605"/>
                  </a:lnTo>
                  <a:lnTo>
                    <a:pt x="24853" y="466267"/>
                  </a:lnTo>
                  <a:lnTo>
                    <a:pt x="13843" y="510540"/>
                  </a:lnTo>
                  <a:lnTo>
                    <a:pt x="6045" y="555244"/>
                  </a:lnTo>
                  <a:lnTo>
                    <a:pt x="1447" y="600202"/>
                  </a:lnTo>
                  <a:lnTo>
                    <a:pt x="0" y="645236"/>
                  </a:lnTo>
                  <a:lnTo>
                    <a:pt x="1676" y="690181"/>
                  </a:lnTo>
                  <a:lnTo>
                    <a:pt x="6477" y="734872"/>
                  </a:lnTo>
                  <a:lnTo>
                    <a:pt x="14363" y="779106"/>
                  </a:lnTo>
                  <a:lnTo>
                    <a:pt x="25311" y="822731"/>
                  </a:lnTo>
                  <a:lnTo>
                    <a:pt x="39293" y="865568"/>
                  </a:lnTo>
                  <a:lnTo>
                    <a:pt x="56286" y="907440"/>
                  </a:lnTo>
                  <a:lnTo>
                    <a:pt x="76263" y="948182"/>
                  </a:lnTo>
                  <a:lnTo>
                    <a:pt x="99199" y="987602"/>
                  </a:lnTo>
                  <a:lnTo>
                    <a:pt x="125082" y="1025537"/>
                  </a:lnTo>
                  <a:lnTo>
                    <a:pt x="153873" y="1061808"/>
                  </a:lnTo>
                  <a:lnTo>
                    <a:pt x="185547" y="1096251"/>
                  </a:lnTo>
                  <a:lnTo>
                    <a:pt x="220091" y="1128674"/>
                  </a:lnTo>
                  <a:lnTo>
                    <a:pt x="257467" y="1158913"/>
                  </a:lnTo>
                  <a:lnTo>
                    <a:pt x="282727" y="1125258"/>
                  </a:lnTo>
                  <a:lnTo>
                    <a:pt x="243725" y="1093470"/>
                  </a:lnTo>
                  <a:lnTo>
                    <a:pt x="210273" y="1061364"/>
                  </a:lnTo>
                  <a:lnTo>
                    <a:pt x="179781" y="1027239"/>
                  </a:lnTo>
                  <a:lnTo>
                    <a:pt x="152260" y="991273"/>
                  </a:lnTo>
                  <a:lnTo>
                    <a:pt x="127736" y="953655"/>
                  </a:lnTo>
                  <a:lnTo>
                    <a:pt x="106248" y="914577"/>
                  </a:lnTo>
                  <a:lnTo>
                    <a:pt x="87807" y="874217"/>
                  </a:lnTo>
                  <a:lnTo>
                    <a:pt x="72453" y="832777"/>
                  </a:lnTo>
                  <a:lnTo>
                    <a:pt x="60185" y="790435"/>
                  </a:lnTo>
                  <a:lnTo>
                    <a:pt x="51054" y="747369"/>
                  </a:lnTo>
                  <a:lnTo>
                    <a:pt x="45085" y="703783"/>
                  </a:lnTo>
                  <a:lnTo>
                    <a:pt x="42291" y="659853"/>
                  </a:lnTo>
                  <a:lnTo>
                    <a:pt x="42710" y="615772"/>
                  </a:lnTo>
                  <a:lnTo>
                    <a:pt x="46355" y="571715"/>
                  </a:lnTo>
                  <a:lnTo>
                    <a:pt x="53251" y="527888"/>
                  </a:lnTo>
                  <a:lnTo>
                    <a:pt x="63449" y="484479"/>
                  </a:lnTo>
                  <a:lnTo>
                    <a:pt x="76936" y="441655"/>
                  </a:lnTo>
                  <a:lnTo>
                    <a:pt x="93776" y="399618"/>
                  </a:lnTo>
                  <a:lnTo>
                    <a:pt x="113969" y="358546"/>
                  </a:lnTo>
                  <a:lnTo>
                    <a:pt x="137541" y="318643"/>
                  </a:lnTo>
                  <a:lnTo>
                    <a:pt x="164541" y="280073"/>
                  </a:lnTo>
                  <a:lnTo>
                    <a:pt x="194411" y="243700"/>
                  </a:lnTo>
                  <a:lnTo>
                    <a:pt x="226504" y="210261"/>
                  </a:lnTo>
                  <a:lnTo>
                    <a:pt x="260616" y="179755"/>
                  </a:lnTo>
                  <a:lnTo>
                    <a:pt x="296583" y="152234"/>
                  </a:lnTo>
                  <a:lnTo>
                    <a:pt x="334187" y="127711"/>
                  </a:lnTo>
                  <a:lnTo>
                    <a:pt x="373265" y="106222"/>
                  </a:lnTo>
                  <a:lnTo>
                    <a:pt x="413613" y="87782"/>
                  </a:lnTo>
                  <a:lnTo>
                    <a:pt x="455066" y="72415"/>
                  </a:lnTo>
                  <a:lnTo>
                    <a:pt x="497408" y="60159"/>
                  </a:lnTo>
                  <a:lnTo>
                    <a:pt x="540473" y="51041"/>
                  </a:lnTo>
                  <a:lnTo>
                    <a:pt x="584060" y="45059"/>
                  </a:lnTo>
                  <a:lnTo>
                    <a:pt x="627989" y="42265"/>
                  </a:lnTo>
                  <a:lnTo>
                    <a:pt x="672084" y="42684"/>
                  </a:lnTo>
                  <a:lnTo>
                    <a:pt x="716127" y="46329"/>
                  </a:lnTo>
                  <a:lnTo>
                    <a:pt x="759955" y="53238"/>
                  </a:lnTo>
                  <a:lnTo>
                    <a:pt x="803376" y="63423"/>
                  </a:lnTo>
                  <a:lnTo>
                    <a:pt x="846201" y="76923"/>
                  </a:lnTo>
                  <a:lnTo>
                    <a:pt x="888238" y="93751"/>
                  </a:lnTo>
                  <a:lnTo>
                    <a:pt x="929309" y="113944"/>
                  </a:lnTo>
                  <a:lnTo>
                    <a:pt x="969213" y="137515"/>
                  </a:lnTo>
                  <a:lnTo>
                    <a:pt x="1007783" y="164503"/>
                  </a:lnTo>
                  <a:lnTo>
                    <a:pt x="1033183" y="130975"/>
                  </a:lnTo>
                  <a:close/>
                </a:path>
                <a:path w="1174114" h="1174114">
                  <a:moveTo>
                    <a:pt x="1173518" y="642658"/>
                  </a:moveTo>
                  <a:lnTo>
                    <a:pt x="1171346" y="594334"/>
                  </a:lnTo>
                  <a:lnTo>
                    <a:pt x="1164958" y="547230"/>
                  </a:lnTo>
                  <a:lnTo>
                    <a:pt x="1154557" y="501523"/>
                  </a:lnTo>
                  <a:lnTo>
                    <a:pt x="1140307" y="457403"/>
                  </a:lnTo>
                  <a:lnTo>
                    <a:pt x="1122413" y="415074"/>
                  </a:lnTo>
                  <a:lnTo>
                    <a:pt x="1101051" y="374700"/>
                  </a:lnTo>
                  <a:lnTo>
                    <a:pt x="1076413" y="336486"/>
                  </a:lnTo>
                  <a:lnTo>
                    <a:pt x="1048677" y="300609"/>
                  </a:lnTo>
                  <a:lnTo>
                    <a:pt x="1018044" y="267271"/>
                  </a:lnTo>
                  <a:lnTo>
                    <a:pt x="1006513" y="256679"/>
                  </a:lnTo>
                  <a:lnTo>
                    <a:pt x="1006513" y="642658"/>
                  </a:lnTo>
                  <a:lnTo>
                    <a:pt x="1003185" y="692035"/>
                  </a:lnTo>
                  <a:lnTo>
                    <a:pt x="993508" y="739381"/>
                  </a:lnTo>
                  <a:lnTo>
                    <a:pt x="977912" y="784275"/>
                  </a:lnTo>
                  <a:lnTo>
                    <a:pt x="956818" y="826287"/>
                  </a:lnTo>
                  <a:lnTo>
                    <a:pt x="930681" y="864984"/>
                  </a:lnTo>
                  <a:lnTo>
                    <a:pt x="899922" y="899934"/>
                  </a:lnTo>
                  <a:lnTo>
                    <a:pt x="864971" y="930694"/>
                  </a:lnTo>
                  <a:lnTo>
                    <a:pt x="826274" y="956830"/>
                  </a:lnTo>
                  <a:lnTo>
                    <a:pt x="784263" y="977925"/>
                  </a:lnTo>
                  <a:lnTo>
                    <a:pt x="739368" y="993521"/>
                  </a:lnTo>
                  <a:lnTo>
                    <a:pt x="692023" y="1003198"/>
                  </a:lnTo>
                  <a:lnTo>
                    <a:pt x="642658" y="1006513"/>
                  </a:lnTo>
                  <a:lnTo>
                    <a:pt x="593280" y="1003198"/>
                  </a:lnTo>
                  <a:lnTo>
                    <a:pt x="545934" y="993521"/>
                  </a:lnTo>
                  <a:lnTo>
                    <a:pt x="501040" y="977925"/>
                  </a:lnTo>
                  <a:lnTo>
                    <a:pt x="459028" y="956830"/>
                  </a:lnTo>
                  <a:lnTo>
                    <a:pt x="420344" y="930694"/>
                  </a:lnTo>
                  <a:lnTo>
                    <a:pt x="385406" y="899934"/>
                  </a:lnTo>
                  <a:lnTo>
                    <a:pt x="354647" y="864984"/>
                  </a:lnTo>
                  <a:lnTo>
                    <a:pt x="328510" y="826287"/>
                  </a:lnTo>
                  <a:lnTo>
                    <a:pt x="307441" y="784275"/>
                  </a:lnTo>
                  <a:lnTo>
                    <a:pt x="291846" y="739381"/>
                  </a:lnTo>
                  <a:lnTo>
                    <a:pt x="282168" y="692035"/>
                  </a:lnTo>
                  <a:lnTo>
                    <a:pt x="278853" y="642658"/>
                  </a:lnTo>
                  <a:lnTo>
                    <a:pt x="282168" y="593293"/>
                  </a:lnTo>
                  <a:lnTo>
                    <a:pt x="291846" y="545947"/>
                  </a:lnTo>
                  <a:lnTo>
                    <a:pt x="307441" y="501053"/>
                  </a:lnTo>
                  <a:lnTo>
                    <a:pt x="328510" y="459041"/>
                  </a:lnTo>
                  <a:lnTo>
                    <a:pt x="354647" y="420344"/>
                  </a:lnTo>
                  <a:lnTo>
                    <a:pt x="385406" y="385394"/>
                  </a:lnTo>
                  <a:lnTo>
                    <a:pt x="420344" y="354634"/>
                  </a:lnTo>
                  <a:lnTo>
                    <a:pt x="459028" y="328498"/>
                  </a:lnTo>
                  <a:lnTo>
                    <a:pt x="501040" y="307403"/>
                  </a:lnTo>
                  <a:lnTo>
                    <a:pt x="545934" y="291807"/>
                  </a:lnTo>
                  <a:lnTo>
                    <a:pt x="593280" y="282130"/>
                  </a:lnTo>
                  <a:lnTo>
                    <a:pt x="642658" y="278803"/>
                  </a:lnTo>
                  <a:lnTo>
                    <a:pt x="692023" y="282130"/>
                  </a:lnTo>
                  <a:lnTo>
                    <a:pt x="739368" y="291807"/>
                  </a:lnTo>
                  <a:lnTo>
                    <a:pt x="784263" y="307403"/>
                  </a:lnTo>
                  <a:lnTo>
                    <a:pt x="826274" y="328498"/>
                  </a:lnTo>
                  <a:lnTo>
                    <a:pt x="864971" y="354634"/>
                  </a:lnTo>
                  <a:lnTo>
                    <a:pt x="899922" y="385394"/>
                  </a:lnTo>
                  <a:lnTo>
                    <a:pt x="930681" y="420344"/>
                  </a:lnTo>
                  <a:lnTo>
                    <a:pt x="956818" y="459041"/>
                  </a:lnTo>
                  <a:lnTo>
                    <a:pt x="977912" y="501053"/>
                  </a:lnTo>
                  <a:lnTo>
                    <a:pt x="993508" y="545947"/>
                  </a:lnTo>
                  <a:lnTo>
                    <a:pt x="1003185" y="593293"/>
                  </a:lnTo>
                  <a:lnTo>
                    <a:pt x="1006513" y="642658"/>
                  </a:lnTo>
                  <a:lnTo>
                    <a:pt x="1006513" y="256679"/>
                  </a:lnTo>
                  <a:lnTo>
                    <a:pt x="948829" y="208902"/>
                  </a:lnTo>
                  <a:lnTo>
                    <a:pt x="910615" y="184264"/>
                  </a:lnTo>
                  <a:lnTo>
                    <a:pt x="870242" y="162902"/>
                  </a:lnTo>
                  <a:lnTo>
                    <a:pt x="827913" y="145008"/>
                  </a:lnTo>
                  <a:lnTo>
                    <a:pt x="783793" y="130759"/>
                  </a:lnTo>
                  <a:lnTo>
                    <a:pt x="738085" y="120357"/>
                  </a:lnTo>
                  <a:lnTo>
                    <a:pt x="690981" y="113969"/>
                  </a:lnTo>
                  <a:lnTo>
                    <a:pt x="642658" y="111798"/>
                  </a:lnTo>
                  <a:lnTo>
                    <a:pt x="594334" y="113969"/>
                  </a:lnTo>
                  <a:lnTo>
                    <a:pt x="547230" y="120357"/>
                  </a:lnTo>
                  <a:lnTo>
                    <a:pt x="501523" y="130759"/>
                  </a:lnTo>
                  <a:lnTo>
                    <a:pt x="457415" y="145008"/>
                  </a:lnTo>
                  <a:lnTo>
                    <a:pt x="415086" y="162902"/>
                  </a:lnTo>
                  <a:lnTo>
                    <a:pt x="374713" y="184264"/>
                  </a:lnTo>
                  <a:lnTo>
                    <a:pt x="336499" y="208902"/>
                  </a:lnTo>
                  <a:lnTo>
                    <a:pt x="300621" y="236639"/>
                  </a:lnTo>
                  <a:lnTo>
                    <a:pt x="267271" y="267271"/>
                  </a:lnTo>
                  <a:lnTo>
                    <a:pt x="236639" y="300609"/>
                  </a:lnTo>
                  <a:lnTo>
                    <a:pt x="208915" y="336486"/>
                  </a:lnTo>
                  <a:lnTo>
                    <a:pt x="184264" y="374700"/>
                  </a:lnTo>
                  <a:lnTo>
                    <a:pt x="162902" y="415074"/>
                  </a:lnTo>
                  <a:lnTo>
                    <a:pt x="145008" y="457403"/>
                  </a:lnTo>
                  <a:lnTo>
                    <a:pt x="130759" y="501523"/>
                  </a:lnTo>
                  <a:lnTo>
                    <a:pt x="120345" y="547230"/>
                  </a:lnTo>
                  <a:lnTo>
                    <a:pt x="113957" y="594334"/>
                  </a:lnTo>
                  <a:lnTo>
                    <a:pt x="111798" y="642658"/>
                  </a:lnTo>
                  <a:lnTo>
                    <a:pt x="113957" y="690994"/>
                  </a:lnTo>
                  <a:lnTo>
                    <a:pt x="120345" y="738098"/>
                  </a:lnTo>
                  <a:lnTo>
                    <a:pt x="130759" y="783805"/>
                  </a:lnTo>
                  <a:lnTo>
                    <a:pt x="145008" y="827925"/>
                  </a:lnTo>
                  <a:lnTo>
                    <a:pt x="162902" y="870254"/>
                  </a:lnTo>
                  <a:lnTo>
                    <a:pt x="184264" y="910628"/>
                  </a:lnTo>
                  <a:lnTo>
                    <a:pt x="208915" y="948842"/>
                  </a:lnTo>
                  <a:lnTo>
                    <a:pt x="236639" y="984719"/>
                  </a:lnTo>
                  <a:lnTo>
                    <a:pt x="267271" y="1018057"/>
                  </a:lnTo>
                  <a:lnTo>
                    <a:pt x="300621" y="1048689"/>
                  </a:lnTo>
                  <a:lnTo>
                    <a:pt x="336499" y="1076426"/>
                  </a:lnTo>
                  <a:lnTo>
                    <a:pt x="374713" y="1101064"/>
                  </a:lnTo>
                  <a:lnTo>
                    <a:pt x="415086" y="1122426"/>
                  </a:lnTo>
                  <a:lnTo>
                    <a:pt x="457415" y="1140320"/>
                  </a:lnTo>
                  <a:lnTo>
                    <a:pt x="501523" y="1154569"/>
                  </a:lnTo>
                  <a:lnTo>
                    <a:pt x="547230" y="1164971"/>
                  </a:lnTo>
                  <a:lnTo>
                    <a:pt x="594334" y="1171359"/>
                  </a:lnTo>
                  <a:lnTo>
                    <a:pt x="642658" y="1173518"/>
                  </a:lnTo>
                  <a:lnTo>
                    <a:pt x="690981" y="1171359"/>
                  </a:lnTo>
                  <a:lnTo>
                    <a:pt x="738085" y="1164971"/>
                  </a:lnTo>
                  <a:lnTo>
                    <a:pt x="783793" y="1154569"/>
                  </a:lnTo>
                  <a:lnTo>
                    <a:pt x="827913" y="1140320"/>
                  </a:lnTo>
                  <a:lnTo>
                    <a:pt x="870242" y="1122426"/>
                  </a:lnTo>
                  <a:lnTo>
                    <a:pt x="910615" y="1101064"/>
                  </a:lnTo>
                  <a:lnTo>
                    <a:pt x="948829" y="1076426"/>
                  </a:lnTo>
                  <a:lnTo>
                    <a:pt x="984707" y="1048689"/>
                  </a:lnTo>
                  <a:lnTo>
                    <a:pt x="1018044" y="1018057"/>
                  </a:lnTo>
                  <a:lnTo>
                    <a:pt x="1028649" y="1006513"/>
                  </a:lnTo>
                  <a:lnTo>
                    <a:pt x="1048677" y="984719"/>
                  </a:lnTo>
                  <a:lnTo>
                    <a:pt x="1076413" y="948842"/>
                  </a:lnTo>
                  <a:lnTo>
                    <a:pt x="1101051" y="910628"/>
                  </a:lnTo>
                  <a:lnTo>
                    <a:pt x="1122413" y="870254"/>
                  </a:lnTo>
                  <a:lnTo>
                    <a:pt x="1140307" y="827925"/>
                  </a:lnTo>
                  <a:lnTo>
                    <a:pt x="1154557" y="783805"/>
                  </a:lnTo>
                  <a:lnTo>
                    <a:pt x="1164958" y="738098"/>
                  </a:lnTo>
                  <a:lnTo>
                    <a:pt x="1171346" y="690994"/>
                  </a:lnTo>
                  <a:lnTo>
                    <a:pt x="1173518" y="642658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25817" y="3283839"/>
              <a:ext cx="765175" cy="32003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01039" y="3919220"/>
              <a:ext cx="127000" cy="1552575"/>
            </a:xfrm>
            <a:custGeom>
              <a:avLst/>
              <a:gdLst/>
              <a:ahLst/>
              <a:cxnLst/>
              <a:rect l="l" t="t" r="r" b="b"/>
              <a:pathLst>
                <a:path w="127000" h="1552575">
                  <a:moveTo>
                    <a:pt x="50800" y="1427750"/>
                  </a:moveTo>
                  <a:lnTo>
                    <a:pt x="38785" y="1430168"/>
                  </a:lnTo>
                  <a:lnTo>
                    <a:pt x="18600" y="1443751"/>
                  </a:lnTo>
                  <a:lnTo>
                    <a:pt x="4990" y="1463930"/>
                  </a:lnTo>
                  <a:lnTo>
                    <a:pt x="0" y="1488693"/>
                  </a:lnTo>
                  <a:lnTo>
                    <a:pt x="4990" y="1513403"/>
                  </a:lnTo>
                  <a:lnTo>
                    <a:pt x="18600" y="1533588"/>
                  </a:lnTo>
                  <a:lnTo>
                    <a:pt x="38785" y="1547201"/>
                  </a:lnTo>
                  <a:lnTo>
                    <a:pt x="63500" y="1552193"/>
                  </a:lnTo>
                  <a:lnTo>
                    <a:pt x="88214" y="1547201"/>
                  </a:lnTo>
                  <a:lnTo>
                    <a:pt x="108399" y="1533588"/>
                  </a:lnTo>
                  <a:lnTo>
                    <a:pt x="122009" y="1513403"/>
                  </a:lnTo>
                  <a:lnTo>
                    <a:pt x="127000" y="1488693"/>
                  </a:lnTo>
                  <a:lnTo>
                    <a:pt x="50800" y="1488693"/>
                  </a:lnTo>
                  <a:lnTo>
                    <a:pt x="50800" y="1427750"/>
                  </a:lnTo>
                  <a:close/>
                </a:path>
                <a:path w="127000" h="1552575">
                  <a:moveTo>
                    <a:pt x="63500" y="1425193"/>
                  </a:moveTo>
                  <a:lnTo>
                    <a:pt x="50800" y="1427750"/>
                  </a:lnTo>
                  <a:lnTo>
                    <a:pt x="50800" y="1488693"/>
                  </a:lnTo>
                  <a:lnTo>
                    <a:pt x="76200" y="1488693"/>
                  </a:lnTo>
                  <a:lnTo>
                    <a:pt x="76200" y="1427750"/>
                  </a:lnTo>
                  <a:lnTo>
                    <a:pt x="63500" y="1425193"/>
                  </a:lnTo>
                  <a:close/>
                </a:path>
                <a:path w="127000" h="1552575">
                  <a:moveTo>
                    <a:pt x="76200" y="1427750"/>
                  </a:moveTo>
                  <a:lnTo>
                    <a:pt x="76200" y="1488693"/>
                  </a:lnTo>
                  <a:lnTo>
                    <a:pt x="127000" y="1488693"/>
                  </a:lnTo>
                  <a:lnTo>
                    <a:pt x="122009" y="1463930"/>
                  </a:lnTo>
                  <a:lnTo>
                    <a:pt x="108399" y="1443751"/>
                  </a:lnTo>
                  <a:lnTo>
                    <a:pt x="88214" y="1430168"/>
                  </a:lnTo>
                  <a:lnTo>
                    <a:pt x="76200" y="1427750"/>
                  </a:lnTo>
                  <a:close/>
                </a:path>
                <a:path w="127000" h="1552575">
                  <a:moveTo>
                    <a:pt x="76200" y="0"/>
                  </a:moveTo>
                  <a:lnTo>
                    <a:pt x="50800" y="0"/>
                  </a:lnTo>
                  <a:lnTo>
                    <a:pt x="50800" y="1427750"/>
                  </a:lnTo>
                  <a:lnTo>
                    <a:pt x="63500" y="1425193"/>
                  </a:lnTo>
                  <a:lnTo>
                    <a:pt x="76200" y="1425193"/>
                  </a:lnTo>
                  <a:lnTo>
                    <a:pt x="76200" y="0"/>
                  </a:lnTo>
                  <a:close/>
                </a:path>
                <a:path w="127000" h="1552575">
                  <a:moveTo>
                    <a:pt x="76200" y="1425193"/>
                  </a:moveTo>
                  <a:lnTo>
                    <a:pt x="63500" y="1425193"/>
                  </a:lnTo>
                  <a:lnTo>
                    <a:pt x="76200" y="1427750"/>
                  </a:lnTo>
                  <a:lnTo>
                    <a:pt x="76200" y="1425193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92504" y="4872608"/>
              <a:ext cx="1229804" cy="1270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92504" y="4994592"/>
              <a:ext cx="1221816" cy="12731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92504" y="5116830"/>
              <a:ext cx="881748" cy="1270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2504" y="5238750"/>
              <a:ext cx="1211071" cy="12700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92504" y="5360670"/>
              <a:ext cx="1344041" cy="12700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92504" y="5482590"/>
              <a:ext cx="1184770" cy="24891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92504" y="5726430"/>
              <a:ext cx="931062" cy="12700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92504" y="5848350"/>
              <a:ext cx="1339088" cy="12731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92504" y="4595749"/>
              <a:ext cx="548640" cy="19050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/>
          <p:nvPr/>
        </p:nvSpPr>
        <p:spPr>
          <a:xfrm>
            <a:off x="2895600" y="3319779"/>
            <a:ext cx="426720" cy="330200"/>
          </a:xfrm>
          <a:custGeom>
            <a:avLst/>
            <a:gdLst/>
            <a:ahLst/>
            <a:cxnLst/>
            <a:rect l="l" t="t" r="r" b="b"/>
            <a:pathLst>
              <a:path w="426720" h="330200">
                <a:moveTo>
                  <a:pt x="10287" y="74041"/>
                </a:moveTo>
                <a:lnTo>
                  <a:pt x="0" y="74041"/>
                </a:lnTo>
                <a:lnTo>
                  <a:pt x="0" y="256159"/>
                </a:lnTo>
                <a:lnTo>
                  <a:pt x="10287" y="256159"/>
                </a:lnTo>
                <a:lnTo>
                  <a:pt x="10287" y="74041"/>
                </a:lnTo>
                <a:close/>
              </a:path>
              <a:path w="426720" h="330200">
                <a:moveTo>
                  <a:pt x="41275" y="74041"/>
                </a:moveTo>
                <a:lnTo>
                  <a:pt x="20574" y="74041"/>
                </a:lnTo>
                <a:lnTo>
                  <a:pt x="20574" y="256159"/>
                </a:lnTo>
                <a:lnTo>
                  <a:pt x="41275" y="256159"/>
                </a:lnTo>
                <a:lnTo>
                  <a:pt x="41275" y="74041"/>
                </a:lnTo>
                <a:close/>
              </a:path>
              <a:path w="426720" h="330200">
                <a:moveTo>
                  <a:pt x="252602" y="0"/>
                </a:moveTo>
                <a:lnTo>
                  <a:pt x="252602" y="74041"/>
                </a:lnTo>
                <a:lnTo>
                  <a:pt x="51562" y="74041"/>
                </a:lnTo>
                <a:lnTo>
                  <a:pt x="51562" y="256159"/>
                </a:lnTo>
                <a:lnTo>
                  <a:pt x="252602" y="256159"/>
                </a:lnTo>
                <a:lnTo>
                  <a:pt x="252602" y="330200"/>
                </a:lnTo>
                <a:lnTo>
                  <a:pt x="426719" y="165100"/>
                </a:lnTo>
                <a:lnTo>
                  <a:pt x="252602" y="0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19200" y="3319779"/>
            <a:ext cx="429259" cy="330200"/>
          </a:xfrm>
          <a:custGeom>
            <a:avLst/>
            <a:gdLst/>
            <a:ahLst/>
            <a:cxnLst/>
            <a:rect l="l" t="t" r="r" b="b"/>
            <a:pathLst>
              <a:path w="429260" h="330200">
                <a:moveTo>
                  <a:pt x="10287" y="74041"/>
                </a:moveTo>
                <a:lnTo>
                  <a:pt x="0" y="74041"/>
                </a:lnTo>
                <a:lnTo>
                  <a:pt x="0" y="256159"/>
                </a:lnTo>
                <a:lnTo>
                  <a:pt x="10287" y="256159"/>
                </a:lnTo>
                <a:lnTo>
                  <a:pt x="10287" y="74041"/>
                </a:lnTo>
                <a:close/>
              </a:path>
              <a:path w="429260" h="330200">
                <a:moveTo>
                  <a:pt x="41275" y="74041"/>
                </a:moveTo>
                <a:lnTo>
                  <a:pt x="20700" y="74041"/>
                </a:lnTo>
                <a:lnTo>
                  <a:pt x="20700" y="256159"/>
                </a:lnTo>
                <a:lnTo>
                  <a:pt x="41275" y="256159"/>
                </a:lnTo>
                <a:lnTo>
                  <a:pt x="41275" y="74041"/>
                </a:lnTo>
                <a:close/>
              </a:path>
              <a:path w="429260" h="330200">
                <a:moveTo>
                  <a:pt x="255142" y="0"/>
                </a:moveTo>
                <a:lnTo>
                  <a:pt x="255142" y="74041"/>
                </a:lnTo>
                <a:lnTo>
                  <a:pt x="51562" y="74041"/>
                </a:lnTo>
                <a:lnTo>
                  <a:pt x="51562" y="256159"/>
                </a:lnTo>
                <a:lnTo>
                  <a:pt x="255142" y="256159"/>
                </a:lnTo>
                <a:lnTo>
                  <a:pt x="255142" y="330200"/>
                </a:lnTo>
                <a:lnTo>
                  <a:pt x="429259" y="165100"/>
                </a:lnTo>
                <a:lnTo>
                  <a:pt x="255142" y="0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72000" y="3319779"/>
            <a:ext cx="426720" cy="330200"/>
          </a:xfrm>
          <a:custGeom>
            <a:avLst/>
            <a:gdLst/>
            <a:ahLst/>
            <a:cxnLst/>
            <a:rect l="l" t="t" r="r" b="b"/>
            <a:pathLst>
              <a:path w="426720" h="330200">
                <a:moveTo>
                  <a:pt x="10287" y="74041"/>
                </a:moveTo>
                <a:lnTo>
                  <a:pt x="0" y="74041"/>
                </a:lnTo>
                <a:lnTo>
                  <a:pt x="0" y="256159"/>
                </a:lnTo>
                <a:lnTo>
                  <a:pt x="10287" y="256159"/>
                </a:lnTo>
                <a:lnTo>
                  <a:pt x="10287" y="74041"/>
                </a:lnTo>
                <a:close/>
              </a:path>
              <a:path w="426720" h="330200">
                <a:moveTo>
                  <a:pt x="41275" y="74041"/>
                </a:moveTo>
                <a:lnTo>
                  <a:pt x="20574" y="74041"/>
                </a:lnTo>
                <a:lnTo>
                  <a:pt x="20574" y="256159"/>
                </a:lnTo>
                <a:lnTo>
                  <a:pt x="41275" y="256159"/>
                </a:lnTo>
                <a:lnTo>
                  <a:pt x="41275" y="74041"/>
                </a:lnTo>
                <a:close/>
              </a:path>
              <a:path w="426720" h="330200">
                <a:moveTo>
                  <a:pt x="252603" y="0"/>
                </a:moveTo>
                <a:lnTo>
                  <a:pt x="252603" y="74041"/>
                </a:lnTo>
                <a:lnTo>
                  <a:pt x="51562" y="74041"/>
                </a:lnTo>
                <a:lnTo>
                  <a:pt x="51562" y="256159"/>
                </a:lnTo>
                <a:lnTo>
                  <a:pt x="252603" y="256159"/>
                </a:lnTo>
                <a:lnTo>
                  <a:pt x="252603" y="330200"/>
                </a:lnTo>
                <a:lnTo>
                  <a:pt x="426720" y="165100"/>
                </a:lnTo>
                <a:lnTo>
                  <a:pt x="252603" y="0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92ADA84-7B73-ABA2-7CD6-0132C271E1EE}"/>
              </a:ext>
            </a:extLst>
          </p:cNvPr>
          <p:cNvSpPr txBox="1"/>
          <p:nvPr/>
        </p:nvSpPr>
        <p:spPr>
          <a:xfrm>
            <a:off x="3127589" y="171627"/>
            <a:ext cx="54135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B050"/>
                </a:solidFill>
                <a:cs typeface="Arial" panose="020B0604020202020204" pitchFamily="34" charset="0"/>
              </a:rPr>
              <a:t>Путь к </a:t>
            </a:r>
            <a:r>
              <a:rPr lang="en-US" sz="3000" b="1" dirty="0">
                <a:solidFill>
                  <a:srgbClr val="00B050"/>
                </a:solidFill>
                <a:cs typeface="Arial" panose="020B0604020202020204" pitchFamily="34" charset="0"/>
              </a:rPr>
              <a:t>ESG </a:t>
            </a:r>
            <a:r>
              <a:rPr lang="ru-RU" sz="3000" b="1" dirty="0">
                <a:solidFill>
                  <a:srgbClr val="00B050"/>
                </a:solidFill>
                <a:cs typeface="Arial" panose="020B0604020202020204" pitchFamily="34" charset="0"/>
              </a:rPr>
              <a:t>трансформации</a:t>
            </a:r>
            <a:r>
              <a:rPr lang="en-US" sz="3000" b="1" dirty="0">
                <a:solidFill>
                  <a:srgbClr val="00B050"/>
                </a:solidFill>
                <a:cs typeface="Arial" panose="020B0604020202020204" pitchFamily="34" charset="0"/>
              </a:rPr>
              <a:t> SQB</a:t>
            </a:r>
            <a:endParaRPr lang="ru-RU" sz="30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grpSp>
        <p:nvGrpSpPr>
          <p:cNvPr id="99" name="object 52">
            <a:extLst>
              <a:ext uri="{FF2B5EF4-FFF2-40B4-BE49-F238E27FC236}">
                <a16:creationId xmlns:a16="http://schemas.microsoft.com/office/drawing/2014/main" id="{4FE44D94-1B2D-9857-C138-99BC83200218}"/>
              </a:ext>
            </a:extLst>
          </p:cNvPr>
          <p:cNvGrpSpPr/>
          <p:nvPr/>
        </p:nvGrpSpPr>
        <p:grpSpPr>
          <a:xfrm>
            <a:off x="8305114" y="1359535"/>
            <a:ext cx="1176655" cy="2682875"/>
            <a:chOff x="2321509" y="1404619"/>
            <a:chExt cx="1176655" cy="2682875"/>
          </a:xfrm>
        </p:grpSpPr>
        <p:sp>
          <p:nvSpPr>
            <p:cNvPr id="100" name="object 53">
              <a:extLst>
                <a:ext uri="{FF2B5EF4-FFF2-40B4-BE49-F238E27FC236}">
                  <a16:creationId xmlns:a16="http://schemas.microsoft.com/office/drawing/2014/main" id="{936687D1-5DB9-7CD4-88F5-D9622F0F89EF}"/>
                </a:ext>
              </a:extLst>
            </p:cNvPr>
            <p:cNvSpPr/>
            <p:nvPr/>
          </p:nvSpPr>
          <p:spPr>
            <a:xfrm>
              <a:off x="2321509" y="2910839"/>
              <a:ext cx="1176655" cy="1176655"/>
            </a:xfrm>
            <a:custGeom>
              <a:avLst/>
              <a:gdLst/>
              <a:ahLst/>
              <a:cxnLst/>
              <a:rect l="l" t="t" r="r" b="b"/>
              <a:pathLst>
                <a:path w="1176654" h="1176654">
                  <a:moveTo>
                    <a:pt x="1033195" y="1045083"/>
                  </a:moveTo>
                  <a:lnTo>
                    <a:pt x="1007795" y="1011555"/>
                  </a:lnTo>
                  <a:lnTo>
                    <a:pt x="969225" y="1038555"/>
                  </a:lnTo>
                  <a:lnTo>
                    <a:pt x="929322" y="1062126"/>
                  </a:lnTo>
                  <a:lnTo>
                    <a:pt x="888250" y="1082319"/>
                  </a:lnTo>
                  <a:lnTo>
                    <a:pt x="846213" y="1099146"/>
                  </a:lnTo>
                  <a:lnTo>
                    <a:pt x="803389" y="1112647"/>
                  </a:lnTo>
                  <a:lnTo>
                    <a:pt x="759980" y="1122832"/>
                  </a:lnTo>
                  <a:lnTo>
                    <a:pt x="716153" y="1129741"/>
                  </a:lnTo>
                  <a:lnTo>
                    <a:pt x="672096" y="1133386"/>
                  </a:lnTo>
                  <a:lnTo>
                    <a:pt x="628015" y="1133805"/>
                  </a:lnTo>
                  <a:lnTo>
                    <a:pt x="584085" y="1131011"/>
                  </a:lnTo>
                  <a:lnTo>
                    <a:pt x="540499" y="1125029"/>
                  </a:lnTo>
                  <a:lnTo>
                    <a:pt x="497433" y="1115910"/>
                  </a:lnTo>
                  <a:lnTo>
                    <a:pt x="455091" y="1103655"/>
                  </a:lnTo>
                  <a:lnTo>
                    <a:pt x="413651" y="1088288"/>
                  </a:lnTo>
                  <a:lnTo>
                    <a:pt x="373291" y="1069848"/>
                  </a:lnTo>
                  <a:lnTo>
                    <a:pt x="334213" y="1048359"/>
                  </a:lnTo>
                  <a:lnTo>
                    <a:pt x="296595" y="1023835"/>
                  </a:lnTo>
                  <a:lnTo>
                    <a:pt x="260629" y="996315"/>
                  </a:lnTo>
                  <a:lnTo>
                    <a:pt x="226504" y="965809"/>
                  </a:lnTo>
                  <a:lnTo>
                    <a:pt x="194398" y="932370"/>
                  </a:lnTo>
                  <a:lnTo>
                    <a:pt x="164515" y="895985"/>
                  </a:lnTo>
                  <a:lnTo>
                    <a:pt x="137515" y="857427"/>
                  </a:lnTo>
                  <a:lnTo>
                    <a:pt x="113944" y="817524"/>
                  </a:lnTo>
                  <a:lnTo>
                    <a:pt x="93751" y="776452"/>
                  </a:lnTo>
                  <a:lnTo>
                    <a:pt x="76923" y="734415"/>
                  </a:lnTo>
                  <a:lnTo>
                    <a:pt x="63423" y="691591"/>
                  </a:lnTo>
                  <a:lnTo>
                    <a:pt x="53238" y="648182"/>
                  </a:lnTo>
                  <a:lnTo>
                    <a:pt x="46329" y="604354"/>
                  </a:lnTo>
                  <a:lnTo>
                    <a:pt x="42684" y="560298"/>
                  </a:lnTo>
                  <a:lnTo>
                    <a:pt x="42265" y="516216"/>
                  </a:lnTo>
                  <a:lnTo>
                    <a:pt x="45059" y="472287"/>
                  </a:lnTo>
                  <a:lnTo>
                    <a:pt x="51041" y="428701"/>
                  </a:lnTo>
                  <a:lnTo>
                    <a:pt x="60159" y="385635"/>
                  </a:lnTo>
                  <a:lnTo>
                    <a:pt x="72415" y="343293"/>
                  </a:lnTo>
                  <a:lnTo>
                    <a:pt x="87782" y="301853"/>
                  </a:lnTo>
                  <a:lnTo>
                    <a:pt x="106222" y="261493"/>
                  </a:lnTo>
                  <a:lnTo>
                    <a:pt x="127711" y="222415"/>
                  </a:lnTo>
                  <a:lnTo>
                    <a:pt x="152234" y="184797"/>
                  </a:lnTo>
                  <a:lnTo>
                    <a:pt x="179755" y="148831"/>
                  </a:lnTo>
                  <a:lnTo>
                    <a:pt x="210261" y="114706"/>
                  </a:lnTo>
                  <a:lnTo>
                    <a:pt x="243700" y="82600"/>
                  </a:lnTo>
                  <a:lnTo>
                    <a:pt x="282752" y="50800"/>
                  </a:lnTo>
                  <a:lnTo>
                    <a:pt x="257479" y="17145"/>
                  </a:lnTo>
                  <a:lnTo>
                    <a:pt x="220091" y="47396"/>
                  </a:lnTo>
                  <a:lnTo>
                    <a:pt x="185547" y="79819"/>
                  </a:lnTo>
                  <a:lnTo>
                    <a:pt x="153873" y="114261"/>
                  </a:lnTo>
                  <a:lnTo>
                    <a:pt x="125069" y="150533"/>
                  </a:lnTo>
                  <a:lnTo>
                    <a:pt x="99199" y="188468"/>
                  </a:lnTo>
                  <a:lnTo>
                    <a:pt x="76250" y="227888"/>
                  </a:lnTo>
                  <a:lnTo>
                    <a:pt x="56273" y="268630"/>
                  </a:lnTo>
                  <a:lnTo>
                    <a:pt x="39281" y="310502"/>
                  </a:lnTo>
                  <a:lnTo>
                    <a:pt x="25298" y="353339"/>
                  </a:lnTo>
                  <a:lnTo>
                    <a:pt x="14351" y="396963"/>
                  </a:lnTo>
                  <a:lnTo>
                    <a:pt x="6477" y="441210"/>
                  </a:lnTo>
                  <a:lnTo>
                    <a:pt x="1676" y="485889"/>
                  </a:lnTo>
                  <a:lnTo>
                    <a:pt x="0" y="530834"/>
                  </a:lnTo>
                  <a:lnTo>
                    <a:pt x="1447" y="575868"/>
                  </a:lnTo>
                  <a:lnTo>
                    <a:pt x="6057" y="620826"/>
                  </a:lnTo>
                  <a:lnTo>
                    <a:pt x="13855" y="665530"/>
                  </a:lnTo>
                  <a:lnTo>
                    <a:pt x="24866" y="709803"/>
                  </a:lnTo>
                  <a:lnTo>
                    <a:pt x="39116" y="753465"/>
                  </a:lnTo>
                  <a:lnTo>
                    <a:pt x="56616" y="796353"/>
                  </a:lnTo>
                  <a:lnTo>
                    <a:pt x="77406" y="838288"/>
                  </a:lnTo>
                  <a:lnTo>
                    <a:pt x="101511" y="879094"/>
                  </a:lnTo>
                  <a:lnTo>
                    <a:pt x="128955" y="918591"/>
                  </a:lnTo>
                  <a:lnTo>
                    <a:pt x="159194" y="955979"/>
                  </a:lnTo>
                  <a:lnTo>
                    <a:pt x="191617" y="990523"/>
                  </a:lnTo>
                  <a:lnTo>
                    <a:pt x="226060" y="1022197"/>
                  </a:lnTo>
                  <a:lnTo>
                    <a:pt x="262331" y="1051001"/>
                  </a:lnTo>
                  <a:lnTo>
                    <a:pt x="300266" y="1076871"/>
                  </a:lnTo>
                  <a:lnTo>
                    <a:pt x="339686" y="1099820"/>
                  </a:lnTo>
                  <a:lnTo>
                    <a:pt x="380428" y="1119797"/>
                  </a:lnTo>
                  <a:lnTo>
                    <a:pt x="422300" y="1136789"/>
                  </a:lnTo>
                  <a:lnTo>
                    <a:pt x="465137" y="1150772"/>
                  </a:lnTo>
                  <a:lnTo>
                    <a:pt x="508762" y="1161719"/>
                  </a:lnTo>
                  <a:lnTo>
                    <a:pt x="552996" y="1169593"/>
                  </a:lnTo>
                  <a:lnTo>
                    <a:pt x="597687" y="1174394"/>
                  </a:lnTo>
                  <a:lnTo>
                    <a:pt x="642632" y="1176070"/>
                  </a:lnTo>
                  <a:lnTo>
                    <a:pt x="687666" y="1174623"/>
                  </a:lnTo>
                  <a:lnTo>
                    <a:pt x="732624" y="1170012"/>
                  </a:lnTo>
                  <a:lnTo>
                    <a:pt x="777328" y="1162215"/>
                  </a:lnTo>
                  <a:lnTo>
                    <a:pt x="821601" y="1151204"/>
                  </a:lnTo>
                  <a:lnTo>
                    <a:pt x="865263" y="1136954"/>
                  </a:lnTo>
                  <a:lnTo>
                    <a:pt x="908151" y="1119454"/>
                  </a:lnTo>
                  <a:lnTo>
                    <a:pt x="950087" y="1098664"/>
                  </a:lnTo>
                  <a:lnTo>
                    <a:pt x="990892" y="1074559"/>
                  </a:lnTo>
                  <a:lnTo>
                    <a:pt x="1033195" y="1045083"/>
                  </a:lnTo>
                  <a:close/>
                </a:path>
                <a:path w="1176654" h="1176654">
                  <a:moveTo>
                    <a:pt x="1176070" y="530860"/>
                  </a:moveTo>
                  <a:lnTo>
                    <a:pt x="1173899" y="482536"/>
                  </a:lnTo>
                  <a:lnTo>
                    <a:pt x="1167511" y="435432"/>
                  </a:lnTo>
                  <a:lnTo>
                    <a:pt x="1157109" y="389724"/>
                  </a:lnTo>
                  <a:lnTo>
                    <a:pt x="1142860" y="345605"/>
                  </a:lnTo>
                  <a:lnTo>
                    <a:pt x="1124966" y="303276"/>
                  </a:lnTo>
                  <a:lnTo>
                    <a:pt x="1103604" y="262902"/>
                  </a:lnTo>
                  <a:lnTo>
                    <a:pt x="1078966" y="224688"/>
                  </a:lnTo>
                  <a:lnTo>
                    <a:pt x="1051229" y="188810"/>
                  </a:lnTo>
                  <a:lnTo>
                    <a:pt x="1020597" y="155473"/>
                  </a:lnTo>
                  <a:lnTo>
                    <a:pt x="1009065" y="144881"/>
                  </a:lnTo>
                  <a:lnTo>
                    <a:pt x="1009065" y="530860"/>
                  </a:lnTo>
                  <a:lnTo>
                    <a:pt x="1005738" y="580237"/>
                  </a:lnTo>
                  <a:lnTo>
                    <a:pt x="996061" y="627583"/>
                  </a:lnTo>
                  <a:lnTo>
                    <a:pt x="980465" y="672477"/>
                  </a:lnTo>
                  <a:lnTo>
                    <a:pt x="959370" y="714489"/>
                  </a:lnTo>
                  <a:lnTo>
                    <a:pt x="933234" y="753186"/>
                  </a:lnTo>
                  <a:lnTo>
                    <a:pt x="902474" y="788136"/>
                  </a:lnTo>
                  <a:lnTo>
                    <a:pt x="867524" y="818896"/>
                  </a:lnTo>
                  <a:lnTo>
                    <a:pt x="828827" y="845032"/>
                  </a:lnTo>
                  <a:lnTo>
                    <a:pt x="786815" y="866127"/>
                  </a:lnTo>
                  <a:lnTo>
                    <a:pt x="741921" y="881722"/>
                  </a:lnTo>
                  <a:lnTo>
                    <a:pt x="694575" y="891400"/>
                  </a:lnTo>
                  <a:lnTo>
                    <a:pt x="645210" y="894715"/>
                  </a:lnTo>
                  <a:lnTo>
                    <a:pt x="595833" y="891400"/>
                  </a:lnTo>
                  <a:lnTo>
                    <a:pt x="548487" y="881722"/>
                  </a:lnTo>
                  <a:lnTo>
                    <a:pt x="503593" y="866127"/>
                  </a:lnTo>
                  <a:lnTo>
                    <a:pt x="461581" y="845032"/>
                  </a:lnTo>
                  <a:lnTo>
                    <a:pt x="422884" y="818896"/>
                  </a:lnTo>
                  <a:lnTo>
                    <a:pt x="387934" y="788136"/>
                  </a:lnTo>
                  <a:lnTo>
                    <a:pt x="357174" y="753186"/>
                  </a:lnTo>
                  <a:lnTo>
                    <a:pt x="331038" y="714489"/>
                  </a:lnTo>
                  <a:lnTo>
                    <a:pt x="309943" y="672477"/>
                  </a:lnTo>
                  <a:lnTo>
                    <a:pt x="294347" y="627583"/>
                  </a:lnTo>
                  <a:lnTo>
                    <a:pt x="284670" y="580237"/>
                  </a:lnTo>
                  <a:lnTo>
                    <a:pt x="281355" y="530860"/>
                  </a:lnTo>
                  <a:lnTo>
                    <a:pt x="284670" y="481495"/>
                  </a:lnTo>
                  <a:lnTo>
                    <a:pt x="294347" y="434149"/>
                  </a:lnTo>
                  <a:lnTo>
                    <a:pt x="309943" y="389255"/>
                  </a:lnTo>
                  <a:lnTo>
                    <a:pt x="331038" y="347243"/>
                  </a:lnTo>
                  <a:lnTo>
                    <a:pt x="357174" y="308546"/>
                  </a:lnTo>
                  <a:lnTo>
                    <a:pt x="387934" y="273596"/>
                  </a:lnTo>
                  <a:lnTo>
                    <a:pt x="422884" y="242836"/>
                  </a:lnTo>
                  <a:lnTo>
                    <a:pt x="461581" y="216700"/>
                  </a:lnTo>
                  <a:lnTo>
                    <a:pt x="503593" y="195605"/>
                  </a:lnTo>
                  <a:lnTo>
                    <a:pt x="548487" y="180009"/>
                  </a:lnTo>
                  <a:lnTo>
                    <a:pt x="595833" y="170332"/>
                  </a:lnTo>
                  <a:lnTo>
                    <a:pt x="645210" y="167005"/>
                  </a:lnTo>
                  <a:lnTo>
                    <a:pt x="694575" y="170332"/>
                  </a:lnTo>
                  <a:lnTo>
                    <a:pt x="741921" y="180009"/>
                  </a:lnTo>
                  <a:lnTo>
                    <a:pt x="786815" y="195605"/>
                  </a:lnTo>
                  <a:lnTo>
                    <a:pt x="828827" y="216700"/>
                  </a:lnTo>
                  <a:lnTo>
                    <a:pt x="867524" y="242836"/>
                  </a:lnTo>
                  <a:lnTo>
                    <a:pt x="902474" y="273596"/>
                  </a:lnTo>
                  <a:lnTo>
                    <a:pt x="933234" y="308546"/>
                  </a:lnTo>
                  <a:lnTo>
                    <a:pt x="959370" y="347243"/>
                  </a:lnTo>
                  <a:lnTo>
                    <a:pt x="980465" y="389255"/>
                  </a:lnTo>
                  <a:lnTo>
                    <a:pt x="996061" y="434149"/>
                  </a:lnTo>
                  <a:lnTo>
                    <a:pt x="1005738" y="481495"/>
                  </a:lnTo>
                  <a:lnTo>
                    <a:pt x="1009065" y="530860"/>
                  </a:lnTo>
                  <a:lnTo>
                    <a:pt x="1009065" y="144881"/>
                  </a:lnTo>
                  <a:lnTo>
                    <a:pt x="951382" y="97104"/>
                  </a:lnTo>
                  <a:lnTo>
                    <a:pt x="913168" y="72466"/>
                  </a:lnTo>
                  <a:lnTo>
                    <a:pt x="872794" y="51104"/>
                  </a:lnTo>
                  <a:lnTo>
                    <a:pt x="830465" y="33210"/>
                  </a:lnTo>
                  <a:lnTo>
                    <a:pt x="786345" y="18961"/>
                  </a:lnTo>
                  <a:lnTo>
                    <a:pt x="740638" y="8559"/>
                  </a:lnTo>
                  <a:lnTo>
                    <a:pt x="693534" y="2171"/>
                  </a:lnTo>
                  <a:lnTo>
                    <a:pt x="645210" y="0"/>
                  </a:lnTo>
                  <a:lnTo>
                    <a:pt x="596874" y="2171"/>
                  </a:lnTo>
                  <a:lnTo>
                    <a:pt x="549770" y="8559"/>
                  </a:lnTo>
                  <a:lnTo>
                    <a:pt x="504063" y="18961"/>
                  </a:lnTo>
                  <a:lnTo>
                    <a:pt x="459943" y="33210"/>
                  </a:lnTo>
                  <a:lnTo>
                    <a:pt x="417614" y="51104"/>
                  </a:lnTo>
                  <a:lnTo>
                    <a:pt x="377240" y="72466"/>
                  </a:lnTo>
                  <a:lnTo>
                    <a:pt x="339026" y="97104"/>
                  </a:lnTo>
                  <a:lnTo>
                    <a:pt x="303149" y="124841"/>
                  </a:lnTo>
                  <a:lnTo>
                    <a:pt x="269811" y="155473"/>
                  </a:lnTo>
                  <a:lnTo>
                    <a:pt x="239179" y="188810"/>
                  </a:lnTo>
                  <a:lnTo>
                    <a:pt x="211442" y="224688"/>
                  </a:lnTo>
                  <a:lnTo>
                    <a:pt x="186804" y="262902"/>
                  </a:lnTo>
                  <a:lnTo>
                    <a:pt x="165442" y="303276"/>
                  </a:lnTo>
                  <a:lnTo>
                    <a:pt x="147548" y="345605"/>
                  </a:lnTo>
                  <a:lnTo>
                    <a:pt x="133299" y="389724"/>
                  </a:lnTo>
                  <a:lnTo>
                    <a:pt x="122897" y="435432"/>
                  </a:lnTo>
                  <a:lnTo>
                    <a:pt x="116509" y="482536"/>
                  </a:lnTo>
                  <a:lnTo>
                    <a:pt x="114350" y="530860"/>
                  </a:lnTo>
                  <a:lnTo>
                    <a:pt x="116509" y="579196"/>
                  </a:lnTo>
                  <a:lnTo>
                    <a:pt x="122897" y="626300"/>
                  </a:lnTo>
                  <a:lnTo>
                    <a:pt x="133299" y="672007"/>
                  </a:lnTo>
                  <a:lnTo>
                    <a:pt x="147548" y="716127"/>
                  </a:lnTo>
                  <a:lnTo>
                    <a:pt x="165442" y="758456"/>
                  </a:lnTo>
                  <a:lnTo>
                    <a:pt x="186804" y="798830"/>
                  </a:lnTo>
                  <a:lnTo>
                    <a:pt x="211442" y="837044"/>
                  </a:lnTo>
                  <a:lnTo>
                    <a:pt x="239179" y="872921"/>
                  </a:lnTo>
                  <a:lnTo>
                    <a:pt x="269811" y="906259"/>
                  </a:lnTo>
                  <a:lnTo>
                    <a:pt x="303149" y="936891"/>
                  </a:lnTo>
                  <a:lnTo>
                    <a:pt x="339026" y="964628"/>
                  </a:lnTo>
                  <a:lnTo>
                    <a:pt x="377240" y="989266"/>
                  </a:lnTo>
                  <a:lnTo>
                    <a:pt x="417614" y="1010627"/>
                  </a:lnTo>
                  <a:lnTo>
                    <a:pt x="459943" y="1028522"/>
                  </a:lnTo>
                  <a:lnTo>
                    <a:pt x="504063" y="1042771"/>
                  </a:lnTo>
                  <a:lnTo>
                    <a:pt x="549770" y="1053172"/>
                  </a:lnTo>
                  <a:lnTo>
                    <a:pt x="596874" y="1059561"/>
                  </a:lnTo>
                  <a:lnTo>
                    <a:pt x="645210" y="1061720"/>
                  </a:lnTo>
                  <a:lnTo>
                    <a:pt x="693534" y="1059561"/>
                  </a:lnTo>
                  <a:lnTo>
                    <a:pt x="740638" y="1053172"/>
                  </a:lnTo>
                  <a:lnTo>
                    <a:pt x="786345" y="1042771"/>
                  </a:lnTo>
                  <a:lnTo>
                    <a:pt x="830465" y="1028522"/>
                  </a:lnTo>
                  <a:lnTo>
                    <a:pt x="872794" y="1010627"/>
                  </a:lnTo>
                  <a:lnTo>
                    <a:pt x="913168" y="989266"/>
                  </a:lnTo>
                  <a:lnTo>
                    <a:pt x="951382" y="964628"/>
                  </a:lnTo>
                  <a:lnTo>
                    <a:pt x="987259" y="936891"/>
                  </a:lnTo>
                  <a:lnTo>
                    <a:pt x="1020597" y="906259"/>
                  </a:lnTo>
                  <a:lnTo>
                    <a:pt x="1031201" y="894715"/>
                  </a:lnTo>
                  <a:lnTo>
                    <a:pt x="1051229" y="872921"/>
                  </a:lnTo>
                  <a:lnTo>
                    <a:pt x="1078966" y="837044"/>
                  </a:lnTo>
                  <a:lnTo>
                    <a:pt x="1103604" y="798830"/>
                  </a:lnTo>
                  <a:lnTo>
                    <a:pt x="1124966" y="758456"/>
                  </a:lnTo>
                  <a:lnTo>
                    <a:pt x="1142860" y="716127"/>
                  </a:lnTo>
                  <a:lnTo>
                    <a:pt x="1157109" y="672007"/>
                  </a:lnTo>
                  <a:lnTo>
                    <a:pt x="1167511" y="626300"/>
                  </a:lnTo>
                  <a:lnTo>
                    <a:pt x="1173899" y="579196"/>
                  </a:lnTo>
                  <a:lnTo>
                    <a:pt x="1176070" y="530860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55">
              <a:extLst>
                <a:ext uri="{FF2B5EF4-FFF2-40B4-BE49-F238E27FC236}">
                  <a16:creationId xmlns:a16="http://schemas.microsoft.com/office/drawing/2014/main" id="{1FE919E2-4789-08C9-3C56-55D07BACB657}"/>
                </a:ext>
              </a:extLst>
            </p:cNvPr>
            <p:cNvSpPr/>
            <p:nvPr/>
          </p:nvSpPr>
          <p:spPr>
            <a:xfrm>
              <a:off x="2527299" y="1404619"/>
              <a:ext cx="127000" cy="1552575"/>
            </a:xfrm>
            <a:custGeom>
              <a:avLst/>
              <a:gdLst/>
              <a:ahLst/>
              <a:cxnLst/>
              <a:rect l="l" t="t" r="r" b="b"/>
              <a:pathLst>
                <a:path w="127000" h="1552575">
                  <a:moveTo>
                    <a:pt x="50800" y="124433"/>
                  </a:moveTo>
                  <a:lnTo>
                    <a:pt x="50800" y="1552193"/>
                  </a:lnTo>
                  <a:lnTo>
                    <a:pt x="76200" y="1552066"/>
                  </a:lnTo>
                  <a:lnTo>
                    <a:pt x="76200" y="127000"/>
                  </a:lnTo>
                  <a:lnTo>
                    <a:pt x="63500" y="127000"/>
                  </a:lnTo>
                  <a:lnTo>
                    <a:pt x="50800" y="124433"/>
                  </a:lnTo>
                  <a:close/>
                </a:path>
                <a:path w="127000" h="1552575">
                  <a:moveTo>
                    <a:pt x="76200" y="63500"/>
                  </a:moveTo>
                  <a:lnTo>
                    <a:pt x="50800" y="63500"/>
                  </a:lnTo>
                  <a:lnTo>
                    <a:pt x="50800" y="124433"/>
                  </a:lnTo>
                  <a:lnTo>
                    <a:pt x="63500" y="127000"/>
                  </a:lnTo>
                  <a:lnTo>
                    <a:pt x="76200" y="124433"/>
                  </a:lnTo>
                  <a:lnTo>
                    <a:pt x="76200" y="63500"/>
                  </a:lnTo>
                  <a:close/>
                </a:path>
                <a:path w="127000" h="1552575">
                  <a:moveTo>
                    <a:pt x="76200" y="124433"/>
                  </a:moveTo>
                  <a:lnTo>
                    <a:pt x="63500" y="127000"/>
                  </a:lnTo>
                  <a:lnTo>
                    <a:pt x="76200" y="127000"/>
                  </a:lnTo>
                  <a:lnTo>
                    <a:pt x="76200" y="124433"/>
                  </a:lnTo>
                  <a:close/>
                </a:path>
                <a:path w="127000" h="1552575">
                  <a:moveTo>
                    <a:pt x="63500" y="0"/>
                  </a:move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4992" y="88209"/>
                  </a:lnTo>
                  <a:lnTo>
                    <a:pt x="18605" y="108394"/>
                  </a:lnTo>
                  <a:lnTo>
                    <a:pt x="38790" y="122007"/>
                  </a:lnTo>
                  <a:lnTo>
                    <a:pt x="50800" y="124433"/>
                  </a:lnTo>
                  <a:lnTo>
                    <a:pt x="50800" y="63500"/>
                  </a:lnTo>
                  <a:lnTo>
                    <a:pt x="127000" y="63500"/>
                  </a:lnTo>
                  <a:lnTo>
                    <a:pt x="122007" y="38790"/>
                  </a:lnTo>
                  <a:lnTo>
                    <a:pt x="108394" y="18605"/>
                  </a:lnTo>
                  <a:lnTo>
                    <a:pt x="88209" y="4992"/>
                  </a:lnTo>
                  <a:lnTo>
                    <a:pt x="63500" y="0"/>
                  </a:lnTo>
                  <a:close/>
                </a:path>
                <a:path w="127000" h="1552575">
                  <a:moveTo>
                    <a:pt x="127000" y="63500"/>
                  </a:moveTo>
                  <a:lnTo>
                    <a:pt x="76200" y="63500"/>
                  </a:lnTo>
                  <a:lnTo>
                    <a:pt x="76200" y="124433"/>
                  </a:lnTo>
                  <a:lnTo>
                    <a:pt x="88209" y="122007"/>
                  </a:lnTo>
                  <a:lnTo>
                    <a:pt x="108394" y="108394"/>
                  </a:lnTo>
                  <a:lnTo>
                    <a:pt x="122007" y="88209"/>
                  </a:lnTo>
                  <a:lnTo>
                    <a:pt x="127000" y="63500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86">
            <a:extLst>
              <a:ext uri="{FF2B5EF4-FFF2-40B4-BE49-F238E27FC236}">
                <a16:creationId xmlns:a16="http://schemas.microsoft.com/office/drawing/2014/main" id="{9AC04A28-6B48-09E3-D688-3ED8495E2379}"/>
              </a:ext>
            </a:extLst>
          </p:cNvPr>
          <p:cNvSpPr/>
          <p:nvPr/>
        </p:nvSpPr>
        <p:spPr>
          <a:xfrm>
            <a:off x="7851941" y="3319779"/>
            <a:ext cx="426720" cy="330200"/>
          </a:xfrm>
          <a:custGeom>
            <a:avLst/>
            <a:gdLst/>
            <a:ahLst/>
            <a:cxnLst/>
            <a:rect l="l" t="t" r="r" b="b"/>
            <a:pathLst>
              <a:path w="426720" h="330200">
                <a:moveTo>
                  <a:pt x="10287" y="74041"/>
                </a:moveTo>
                <a:lnTo>
                  <a:pt x="0" y="74041"/>
                </a:lnTo>
                <a:lnTo>
                  <a:pt x="0" y="256159"/>
                </a:lnTo>
                <a:lnTo>
                  <a:pt x="10287" y="256159"/>
                </a:lnTo>
                <a:lnTo>
                  <a:pt x="10287" y="74041"/>
                </a:lnTo>
                <a:close/>
              </a:path>
              <a:path w="426720" h="330200">
                <a:moveTo>
                  <a:pt x="41275" y="74041"/>
                </a:moveTo>
                <a:lnTo>
                  <a:pt x="20574" y="74041"/>
                </a:lnTo>
                <a:lnTo>
                  <a:pt x="20574" y="256159"/>
                </a:lnTo>
                <a:lnTo>
                  <a:pt x="41275" y="256159"/>
                </a:lnTo>
                <a:lnTo>
                  <a:pt x="41275" y="74041"/>
                </a:lnTo>
                <a:close/>
              </a:path>
              <a:path w="426720" h="330200">
                <a:moveTo>
                  <a:pt x="252602" y="0"/>
                </a:moveTo>
                <a:lnTo>
                  <a:pt x="252602" y="74041"/>
                </a:lnTo>
                <a:lnTo>
                  <a:pt x="51562" y="74041"/>
                </a:lnTo>
                <a:lnTo>
                  <a:pt x="51562" y="256159"/>
                </a:lnTo>
                <a:lnTo>
                  <a:pt x="252602" y="256159"/>
                </a:lnTo>
                <a:lnTo>
                  <a:pt x="252602" y="330200"/>
                </a:lnTo>
                <a:lnTo>
                  <a:pt x="426719" y="165100"/>
                </a:lnTo>
                <a:lnTo>
                  <a:pt x="252602" y="0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6ABE37B7-D8AC-F221-3334-02E8E6A00B18}"/>
              </a:ext>
            </a:extLst>
          </p:cNvPr>
          <p:cNvSpPr/>
          <p:nvPr/>
        </p:nvSpPr>
        <p:spPr>
          <a:xfrm>
            <a:off x="8622494" y="3240894"/>
            <a:ext cx="758707" cy="263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dirty="0">
                <a:solidFill>
                  <a:srgbClr val="089160"/>
                </a:solidFill>
              </a:rPr>
              <a:t>2023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C5CDD19-E324-63D5-D73F-2A9D56463B1E}"/>
              </a:ext>
            </a:extLst>
          </p:cNvPr>
          <p:cNvSpPr txBox="1"/>
          <p:nvPr/>
        </p:nvSpPr>
        <p:spPr>
          <a:xfrm>
            <a:off x="8534400" y="1530571"/>
            <a:ext cx="1405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00B050"/>
                </a:solidFill>
              </a:rPr>
              <a:t>Заключен контракт с ООН по внедрению принципы целей ООН в области устойчивого развития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00B050"/>
                </a:solidFill>
              </a:rPr>
              <a:t>Утвержден Концепция устойчивого финансирования </a:t>
            </a:r>
            <a:r>
              <a:rPr lang="en-US" sz="800" dirty="0">
                <a:solidFill>
                  <a:srgbClr val="00B050"/>
                </a:solidFill>
              </a:rPr>
              <a:t>SQB</a:t>
            </a:r>
            <a:r>
              <a:rPr lang="ru-RU" sz="800" dirty="0">
                <a:solidFill>
                  <a:srgbClr val="00B050"/>
                </a:solidFill>
              </a:rPr>
              <a:t>  разработан с помощью </a:t>
            </a:r>
            <a:r>
              <a:rPr lang="ru-RU" sz="800" dirty="0" err="1">
                <a:solidFill>
                  <a:srgbClr val="00B050"/>
                </a:solidFill>
              </a:rPr>
              <a:t>Райфайзенбанка</a:t>
            </a:r>
            <a:endParaRPr lang="ru-RU" sz="8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6720A83-55B7-21A7-49DA-2138A66F8CDD}"/>
              </a:ext>
            </a:extLst>
          </p:cNvPr>
          <p:cNvSpPr txBox="1"/>
          <p:nvPr/>
        </p:nvSpPr>
        <p:spPr>
          <a:xfrm>
            <a:off x="8633802" y="1093859"/>
            <a:ext cx="12694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00B050"/>
                </a:solidFill>
              </a:rPr>
              <a:t>Активная фаза по </a:t>
            </a:r>
            <a:r>
              <a:rPr lang="en-US" sz="1300" dirty="0">
                <a:solidFill>
                  <a:srgbClr val="00B050"/>
                </a:solidFill>
              </a:rPr>
              <a:t>ESG</a:t>
            </a:r>
            <a:endParaRPr lang="ru-RU" sz="13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782060" cy="6858000"/>
            <a:chOff x="0" y="0"/>
            <a:chExt cx="37820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782060" cy="6858000"/>
            </a:xfrm>
            <a:custGeom>
              <a:avLst/>
              <a:gdLst/>
              <a:ahLst/>
              <a:cxnLst/>
              <a:rect l="l" t="t" r="r" b="b"/>
              <a:pathLst>
                <a:path w="3782060" h="6858000">
                  <a:moveTo>
                    <a:pt x="37820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782060" y="6858000"/>
                  </a:lnTo>
                  <a:lnTo>
                    <a:pt x="3782060" y="0"/>
                  </a:lnTo>
                  <a:close/>
                </a:path>
              </a:pathLst>
            </a:custGeom>
            <a:solidFill>
              <a:srgbClr val="00B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713" y="2197099"/>
              <a:ext cx="2026920" cy="4660900"/>
            </a:xfrm>
            <a:custGeom>
              <a:avLst/>
              <a:gdLst/>
              <a:ahLst/>
              <a:cxnLst/>
              <a:rect l="l" t="t" r="r" b="b"/>
              <a:pathLst>
                <a:path w="2026920" h="4660900">
                  <a:moveTo>
                    <a:pt x="875931" y="2718181"/>
                  </a:moveTo>
                  <a:lnTo>
                    <a:pt x="875271" y="2704465"/>
                  </a:lnTo>
                  <a:lnTo>
                    <a:pt x="872959" y="2703068"/>
                  </a:lnTo>
                  <a:lnTo>
                    <a:pt x="867346" y="2707132"/>
                  </a:lnTo>
                  <a:lnTo>
                    <a:pt x="860209" y="2712440"/>
                  </a:lnTo>
                  <a:lnTo>
                    <a:pt x="853160" y="2717863"/>
                  </a:lnTo>
                  <a:lnTo>
                    <a:pt x="846188" y="2723388"/>
                  </a:lnTo>
                  <a:lnTo>
                    <a:pt x="839254" y="2728976"/>
                  </a:lnTo>
                  <a:lnTo>
                    <a:pt x="756399" y="2794482"/>
                  </a:lnTo>
                  <a:lnTo>
                    <a:pt x="715556" y="2827883"/>
                  </a:lnTo>
                  <a:lnTo>
                    <a:pt x="675665" y="2862453"/>
                  </a:lnTo>
                  <a:lnTo>
                    <a:pt x="645756" y="2900172"/>
                  </a:lnTo>
                  <a:lnTo>
                    <a:pt x="642302" y="2907474"/>
                  </a:lnTo>
                  <a:lnTo>
                    <a:pt x="638759" y="2914739"/>
                  </a:lnTo>
                  <a:lnTo>
                    <a:pt x="635292" y="2922016"/>
                  </a:lnTo>
                  <a:lnTo>
                    <a:pt x="632040" y="2929382"/>
                  </a:lnTo>
                  <a:lnTo>
                    <a:pt x="628065" y="2939161"/>
                  </a:lnTo>
                  <a:lnTo>
                    <a:pt x="622452" y="2941193"/>
                  </a:lnTo>
                  <a:lnTo>
                    <a:pt x="612863" y="2937256"/>
                  </a:lnTo>
                  <a:lnTo>
                    <a:pt x="606259" y="2934335"/>
                  </a:lnTo>
                  <a:lnTo>
                    <a:pt x="600316" y="2930398"/>
                  </a:lnTo>
                  <a:lnTo>
                    <a:pt x="595020" y="2925572"/>
                  </a:lnTo>
                  <a:lnTo>
                    <a:pt x="495071" y="2837561"/>
                  </a:lnTo>
                  <a:lnTo>
                    <a:pt x="425018" y="2775089"/>
                  </a:lnTo>
                  <a:lnTo>
                    <a:pt x="387731" y="2742565"/>
                  </a:lnTo>
                  <a:lnTo>
                    <a:pt x="350151" y="2710370"/>
                  </a:lnTo>
                  <a:lnTo>
                    <a:pt x="312305" y="2678519"/>
                  </a:lnTo>
                  <a:lnTo>
                    <a:pt x="274218" y="2646946"/>
                  </a:lnTo>
                  <a:lnTo>
                    <a:pt x="235902" y="2615666"/>
                  </a:lnTo>
                  <a:lnTo>
                    <a:pt x="158673" y="2553843"/>
                  </a:lnTo>
                  <a:lnTo>
                    <a:pt x="80772" y="2492870"/>
                  </a:lnTo>
                  <a:lnTo>
                    <a:pt x="41617" y="2462657"/>
                  </a:lnTo>
                  <a:lnTo>
                    <a:pt x="6921" y="2446020"/>
                  </a:lnTo>
                  <a:lnTo>
                    <a:pt x="3784" y="2445131"/>
                  </a:lnTo>
                  <a:lnTo>
                    <a:pt x="2298" y="2448052"/>
                  </a:lnTo>
                  <a:lnTo>
                    <a:pt x="965" y="2450465"/>
                  </a:lnTo>
                  <a:lnTo>
                    <a:pt x="2959" y="2452624"/>
                  </a:lnTo>
                  <a:lnTo>
                    <a:pt x="4610" y="2454275"/>
                  </a:lnTo>
                  <a:lnTo>
                    <a:pt x="10223" y="2459355"/>
                  </a:lnTo>
                  <a:lnTo>
                    <a:pt x="15671" y="2464562"/>
                  </a:lnTo>
                  <a:lnTo>
                    <a:pt x="144424" y="2575344"/>
                  </a:lnTo>
                  <a:lnTo>
                    <a:pt x="185140" y="2610916"/>
                  </a:lnTo>
                  <a:lnTo>
                    <a:pt x="225399" y="2646946"/>
                  </a:lnTo>
                  <a:lnTo>
                    <a:pt x="265036" y="2683637"/>
                  </a:lnTo>
                  <a:lnTo>
                    <a:pt x="303187" y="2719971"/>
                  </a:lnTo>
                  <a:lnTo>
                    <a:pt x="340918" y="2756700"/>
                  </a:lnTo>
                  <a:lnTo>
                    <a:pt x="378244" y="2793809"/>
                  </a:lnTo>
                  <a:lnTo>
                    <a:pt x="415188" y="2831274"/>
                  </a:lnTo>
                  <a:lnTo>
                    <a:pt x="451764" y="2869057"/>
                  </a:lnTo>
                  <a:lnTo>
                    <a:pt x="473240" y="2890228"/>
                  </a:lnTo>
                  <a:lnTo>
                    <a:pt x="495909" y="2909976"/>
                  </a:lnTo>
                  <a:lnTo>
                    <a:pt x="519887" y="2928124"/>
                  </a:lnTo>
                  <a:lnTo>
                    <a:pt x="545287" y="2944495"/>
                  </a:lnTo>
                  <a:lnTo>
                    <a:pt x="550938" y="2947924"/>
                  </a:lnTo>
                  <a:lnTo>
                    <a:pt x="556437" y="2951594"/>
                  </a:lnTo>
                  <a:lnTo>
                    <a:pt x="561682" y="2955633"/>
                  </a:lnTo>
                  <a:lnTo>
                    <a:pt x="566597" y="2960116"/>
                  </a:lnTo>
                  <a:lnTo>
                    <a:pt x="569404" y="2963164"/>
                  </a:lnTo>
                  <a:lnTo>
                    <a:pt x="570407" y="2965196"/>
                  </a:lnTo>
                  <a:lnTo>
                    <a:pt x="565277" y="2966593"/>
                  </a:lnTo>
                  <a:lnTo>
                    <a:pt x="550506" y="2971254"/>
                  </a:lnTo>
                  <a:lnTo>
                    <a:pt x="543179" y="2973730"/>
                  </a:lnTo>
                  <a:lnTo>
                    <a:pt x="535863" y="2976372"/>
                  </a:lnTo>
                  <a:lnTo>
                    <a:pt x="532231" y="2977642"/>
                  </a:lnTo>
                  <a:lnTo>
                    <a:pt x="530085" y="2976880"/>
                  </a:lnTo>
                  <a:lnTo>
                    <a:pt x="527278" y="2974721"/>
                  </a:lnTo>
                  <a:lnTo>
                    <a:pt x="521157" y="2969768"/>
                  </a:lnTo>
                  <a:lnTo>
                    <a:pt x="514883" y="2964434"/>
                  </a:lnTo>
                  <a:lnTo>
                    <a:pt x="507111" y="2962148"/>
                  </a:lnTo>
                  <a:lnTo>
                    <a:pt x="497865" y="2959227"/>
                  </a:lnTo>
                  <a:lnTo>
                    <a:pt x="491413" y="2962148"/>
                  </a:lnTo>
                  <a:lnTo>
                    <a:pt x="488276" y="2971292"/>
                  </a:lnTo>
                  <a:lnTo>
                    <a:pt x="480707" y="2993618"/>
                  </a:lnTo>
                  <a:lnTo>
                    <a:pt x="476745" y="3004731"/>
                  </a:lnTo>
                  <a:lnTo>
                    <a:pt x="472414" y="3015754"/>
                  </a:lnTo>
                  <a:lnTo>
                    <a:pt x="470268" y="3020949"/>
                  </a:lnTo>
                  <a:lnTo>
                    <a:pt x="469112" y="3026803"/>
                  </a:lnTo>
                  <a:lnTo>
                    <a:pt x="497789" y="3054858"/>
                  </a:lnTo>
                  <a:lnTo>
                    <a:pt x="511340" y="3057537"/>
                  </a:lnTo>
                  <a:lnTo>
                    <a:pt x="526618" y="3054350"/>
                  </a:lnTo>
                  <a:lnTo>
                    <a:pt x="534606" y="3051632"/>
                  </a:lnTo>
                  <a:lnTo>
                    <a:pt x="538937" y="3052191"/>
                  </a:lnTo>
                  <a:lnTo>
                    <a:pt x="540575" y="3056572"/>
                  </a:lnTo>
                  <a:lnTo>
                    <a:pt x="540499" y="3065272"/>
                  </a:lnTo>
                  <a:lnTo>
                    <a:pt x="539242" y="3093262"/>
                  </a:lnTo>
                  <a:lnTo>
                    <a:pt x="537845" y="3125660"/>
                  </a:lnTo>
                  <a:lnTo>
                    <a:pt x="534695" y="3202457"/>
                  </a:lnTo>
                  <a:lnTo>
                    <a:pt x="532955" y="3246297"/>
                  </a:lnTo>
                  <a:lnTo>
                    <a:pt x="529158" y="3343910"/>
                  </a:lnTo>
                  <a:lnTo>
                    <a:pt x="525081" y="3450996"/>
                  </a:lnTo>
                  <a:lnTo>
                    <a:pt x="520738" y="3566896"/>
                  </a:lnTo>
                  <a:lnTo>
                    <a:pt x="513016" y="3776802"/>
                  </a:lnTo>
                  <a:lnTo>
                    <a:pt x="507047" y="3940721"/>
                  </a:lnTo>
                  <a:lnTo>
                    <a:pt x="481126" y="4660900"/>
                  </a:lnTo>
                  <a:lnTo>
                    <a:pt x="589419" y="4660900"/>
                  </a:lnTo>
                  <a:lnTo>
                    <a:pt x="589635" y="4597082"/>
                  </a:lnTo>
                  <a:lnTo>
                    <a:pt x="589889" y="4494962"/>
                  </a:lnTo>
                  <a:lnTo>
                    <a:pt x="590067" y="4392676"/>
                  </a:lnTo>
                  <a:lnTo>
                    <a:pt x="590169" y="4290238"/>
                  </a:lnTo>
                  <a:lnTo>
                    <a:pt x="590270" y="3366528"/>
                  </a:lnTo>
                  <a:lnTo>
                    <a:pt x="590384" y="3294888"/>
                  </a:lnTo>
                  <a:lnTo>
                    <a:pt x="590613" y="3194431"/>
                  </a:lnTo>
                  <a:lnTo>
                    <a:pt x="590931" y="3093262"/>
                  </a:lnTo>
                  <a:lnTo>
                    <a:pt x="591058" y="3060319"/>
                  </a:lnTo>
                  <a:lnTo>
                    <a:pt x="590740" y="3054350"/>
                  </a:lnTo>
                  <a:lnTo>
                    <a:pt x="590638" y="3051632"/>
                  </a:lnTo>
                  <a:lnTo>
                    <a:pt x="590499" y="3045739"/>
                  </a:lnTo>
                  <a:lnTo>
                    <a:pt x="590842" y="3038487"/>
                  </a:lnTo>
                  <a:lnTo>
                    <a:pt x="592048" y="3031236"/>
                  </a:lnTo>
                  <a:lnTo>
                    <a:pt x="593369" y="3026156"/>
                  </a:lnTo>
                  <a:lnTo>
                    <a:pt x="594525" y="3018028"/>
                  </a:lnTo>
                  <a:lnTo>
                    <a:pt x="599490" y="3017393"/>
                  </a:lnTo>
                  <a:lnTo>
                    <a:pt x="605434" y="3016516"/>
                  </a:lnTo>
                  <a:lnTo>
                    <a:pt x="609561" y="3023108"/>
                  </a:lnTo>
                  <a:lnTo>
                    <a:pt x="642061" y="3100844"/>
                  </a:lnTo>
                  <a:lnTo>
                    <a:pt x="660361" y="3148952"/>
                  </a:lnTo>
                  <a:lnTo>
                    <a:pt x="677799" y="3197352"/>
                  </a:lnTo>
                  <a:lnTo>
                    <a:pt x="694613" y="3246297"/>
                  </a:lnTo>
                  <a:lnTo>
                    <a:pt x="710679" y="3294888"/>
                  </a:lnTo>
                  <a:lnTo>
                    <a:pt x="726389" y="3343910"/>
                  </a:lnTo>
                  <a:lnTo>
                    <a:pt x="741032" y="3390747"/>
                  </a:lnTo>
                  <a:lnTo>
                    <a:pt x="755497" y="3437623"/>
                  </a:lnTo>
                  <a:lnTo>
                    <a:pt x="769759" y="3484537"/>
                  </a:lnTo>
                  <a:lnTo>
                    <a:pt x="783831" y="3531514"/>
                  </a:lnTo>
                  <a:lnTo>
                    <a:pt x="797674" y="3578542"/>
                  </a:lnTo>
                  <a:lnTo>
                    <a:pt x="811314" y="3625621"/>
                  </a:lnTo>
                  <a:lnTo>
                    <a:pt x="824738" y="3672751"/>
                  </a:lnTo>
                  <a:lnTo>
                    <a:pt x="837933" y="3719944"/>
                  </a:lnTo>
                  <a:lnTo>
                    <a:pt x="841895" y="3733254"/>
                  </a:lnTo>
                  <a:lnTo>
                    <a:pt x="846302" y="3746423"/>
                  </a:lnTo>
                  <a:lnTo>
                    <a:pt x="851027" y="3759492"/>
                  </a:lnTo>
                  <a:lnTo>
                    <a:pt x="855941" y="3772509"/>
                  </a:lnTo>
                  <a:lnTo>
                    <a:pt x="856602" y="3774325"/>
                  </a:lnTo>
                  <a:lnTo>
                    <a:pt x="857097" y="3776802"/>
                  </a:lnTo>
                  <a:lnTo>
                    <a:pt x="859574" y="3776141"/>
                  </a:lnTo>
                  <a:lnTo>
                    <a:pt x="862215" y="3775481"/>
                  </a:lnTo>
                  <a:lnTo>
                    <a:pt x="861060" y="3773005"/>
                  </a:lnTo>
                  <a:lnTo>
                    <a:pt x="860729" y="3771176"/>
                  </a:lnTo>
                  <a:lnTo>
                    <a:pt x="859459" y="3762641"/>
                  </a:lnTo>
                  <a:lnTo>
                    <a:pt x="858253" y="3754120"/>
                  </a:lnTo>
                  <a:lnTo>
                    <a:pt x="856919" y="3745674"/>
                  </a:lnTo>
                  <a:lnTo>
                    <a:pt x="844600" y="3689362"/>
                  </a:lnTo>
                  <a:lnTo>
                    <a:pt x="833526" y="3641521"/>
                  </a:lnTo>
                  <a:lnTo>
                    <a:pt x="821893" y="3593820"/>
                  </a:lnTo>
                  <a:lnTo>
                    <a:pt x="809574" y="3546297"/>
                  </a:lnTo>
                  <a:lnTo>
                    <a:pt x="796455" y="3498977"/>
                  </a:lnTo>
                  <a:lnTo>
                    <a:pt x="784021" y="3454870"/>
                  </a:lnTo>
                  <a:lnTo>
                    <a:pt x="771804" y="3410661"/>
                  </a:lnTo>
                  <a:lnTo>
                    <a:pt x="759333" y="3366528"/>
                  </a:lnTo>
                  <a:lnTo>
                    <a:pt x="746163" y="3322599"/>
                  </a:lnTo>
                  <a:lnTo>
                    <a:pt x="731837" y="3279013"/>
                  </a:lnTo>
                  <a:lnTo>
                    <a:pt x="717080" y="3236760"/>
                  </a:lnTo>
                  <a:lnTo>
                    <a:pt x="702513" y="3194431"/>
                  </a:lnTo>
                  <a:lnTo>
                    <a:pt x="688809" y="3151822"/>
                  </a:lnTo>
                  <a:lnTo>
                    <a:pt x="676656" y="3108706"/>
                  </a:lnTo>
                  <a:lnTo>
                    <a:pt x="669772" y="3083153"/>
                  </a:lnTo>
                  <a:lnTo>
                    <a:pt x="662825" y="3057537"/>
                  </a:lnTo>
                  <a:lnTo>
                    <a:pt x="656285" y="3032010"/>
                  </a:lnTo>
                  <a:lnTo>
                    <a:pt x="652843" y="3016516"/>
                  </a:lnTo>
                  <a:lnTo>
                    <a:pt x="650544" y="3006090"/>
                  </a:lnTo>
                  <a:lnTo>
                    <a:pt x="649389" y="3000375"/>
                  </a:lnTo>
                  <a:lnTo>
                    <a:pt x="649389" y="2994406"/>
                  </a:lnTo>
                  <a:lnTo>
                    <a:pt x="653516" y="2989580"/>
                  </a:lnTo>
                  <a:lnTo>
                    <a:pt x="657821" y="2984500"/>
                  </a:lnTo>
                  <a:lnTo>
                    <a:pt x="659307" y="2978404"/>
                  </a:lnTo>
                  <a:lnTo>
                    <a:pt x="659460" y="2977642"/>
                  </a:lnTo>
                  <a:lnTo>
                    <a:pt x="660628" y="2971927"/>
                  </a:lnTo>
                  <a:lnTo>
                    <a:pt x="661784" y="2967101"/>
                  </a:lnTo>
                  <a:lnTo>
                    <a:pt x="660958" y="2961767"/>
                  </a:lnTo>
                  <a:lnTo>
                    <a:pt x="665251" y="2957576"/>
                  </a:lnTo>
                  <a:lnTo>
                    <a:pt x="681177" y="2941193"/>
                  </a:lnTo>
                  <a:lnTo>
                    <a:pt x="698601" y="2923273"/>
                  </a:lnTo>
                  <a:lnTo>
                    <a:pt x="731164" y="2888246"/>
                  </a:lnTo>
                  <a:lnTo>
                    <a:pt x="763104" y="2852674"/>
                  </a:lnTo>
                  <a:lnTo>
                    <a:pt x="794550" y="2816682"/>
                  </a:lnTo>
                  <a:lnTo>
                    <a:pt x="825703" y="2780411"/>
                  </a:lnTo>
                  <a:lnTo>
                    <a:pt x="847813" y="2755036"/>
                  </a:lnTo>
                  <a:lnTo>
                    <a:pt x="858621" y="2742069"/>
                  </a:lnTo>
                  <a:lnTo>
                    <a:pt x="868832" y="2728595"/>
                  </a:lnTo>
                  <a:lnTo>
                    <a:pt x="872540" y="2723388"/>
                  </a:lnTo>
                  <a:lnTo>
                    <a:pt x="875931" y="2718181"/>
                  </a:lnTo>
                  <a:close/>
                </a:path>
                <a:path w="2026920" h="4660900">
                  <a:moveTo>
                    <a:pt x="1825586" y="558800"/>
                  </a:moveTo>
                  <a:lnTo>
                    <a:pt x="1824202" y="546100"/>
                  </a:lnTo>
                  <a:lnTo>
                    <a:pt x="1808314" y="546100"/>
                  </a:lnTo>
                  <a:lnTo>
                    <a:pt x="1793392" y="558800"/>
                  </a:lnTo>
                  <a:lnTo>
                    <a:pt x="1764118" y="584200"/>
                  </a:lnTo>
                  <a:lnTo>
                    <a:pt x="1749640" y="584200"/>
                  </a:lnTo>
                  <a:lnTo>
                    <a:pt x="1711185" y="622300"/>
                  </a:lnTo>
                  <a:lnTo>
                    <a:pt x="1634236" y="685800"/>
                  </a:lnTo>
                  <a:lnTo>
                    <a:pt x="1557693" y="736600"/>
                  </a:lnTo>
                  <a:lnTo>
                    <a:pt x="1519758" y="774700"/>
                  </a:lnTo>
                  <a:lnTo>
                    <a:pt x="1482166" y="800100"/>
                  </a:lnTo>
                  <a:lnTo>
                    <a:pt x="1444967" y="838200"/>
                  </a:lnTo>
                  <a:lnTo>
                    <a:pt x="1408264" y="863600"/>
                  </a:lnTo>
                  <a:lnTo>
                    <a:pt x="1389761" y="889000"/>
                  </a:lnTo>
                  <a:lnTo>
                    <a:pt x="1372870" y="901700"/>
                  </a:lnTo>
                  <a:lnTo>
                    <a:pt x="1358061" y="927100"/>
                  </a:lnTo>
                  <a:lnTo>
                    <a:pt x="1345780" y="952500"/>
                  </a:lnTo>
                  <a:lnTo>
                    <a:pt x="1338618" y="965200"/>
                  </a:lnTo>
                  <a:lnTo>
                    <a:pt x="1331252" y="977900"/>
                  </a:lnTo>
                  <a:lnTo>
                    <a:pt x="1324000" y="990600"/>
                  </a:lnTo>
                  <a:lnTo>
                    <a:pt x="1317205" y="1003300"/>
                  </a:lnTo>
                  <a:lnTo>
                    <a:pt x="1310271" y="1016000"/>
                  </a:lnTo>
                  <a:lnTo>
                    <a:pt x="1301584" y="1028700"/>
                  </a:lnTo>
                  <a:lnTo>
                    <a:pt x="1277200" y="1028700"/>
                  </a:lnTo>
                  <a:lnTo>
                    <a:pt x="1267079" y="1016000"/>
                  </a:lnTo>
                  <a:lnTo>
                    <a:pt x="1257477" y="1016000"/>
                  </a:lnTo>
                  <a:lnTo>
                    <a:pt x="1248410" y="1003300"/>
                  </a:lnTo>
                  <a:lnTo>
                    <a:pt x="1239862" y="1003300"/>
                  </a:lnTo>
                  <a:lnTo>
                    <a:pt x="1200099" y="965200"/>
                  </a:lnTo>
                  <a:lnTo>
                    <a:pt x="1120559" y="901700"/>
                  </a:lnTo>
                  <a:lnTo>
                    <a:pt x="962266" y="749300"/>
                  </a:lnTo>
                  <a:lnTo>
                    <a:pt x="923747" y="723900"/>
                  </a:lnTo>
                  <a:lnTo>
                    <a:pt x="846239" y="647700"/>
                  </a:lnTo>
                  <a:lnTo>
                    <a:pt x="807250" y="622300"/>
                  </a:lnTo>
                  <a:lnTo>
                    <a:pt x="728827" y="546100"/>
                  </a:lnTo>
                  <a:lnTo>
                    <a:pt x="689406" y="520700"/>
                  </a:lnTo>
                  <a:lnTo>
                    <a:pt x="649846" y="482600"/>
                  </a:lnTo>
                  <a:lnTo>
                    <a:pt x="610158" y="457200"/>
                  </a:lnTo>
                  <a:lnTo>
                    <a:pt x="530415" y="381000"/>
                  </a:lnTo>
                  <a:lnTo>
                    <a:pt x="490359" y="355600"/>
                  </a:lnTo>
                  <a:lnTo>
                    <a:pt x="450215" y="317500"/>
                  </a:lnTo>
                  <a:lnTo>
                    <a:pt x="409956" y="292100"/>
                  </a:lnTo>
                  <a:lnTo>
                    <a:pt x="369608" y="254000"/>
                  </a:lnTo>
                  <a:lnTo>
                    <a:pt x="329158" y="228600"/>
                  </a:lnTo>
                  <a:lnTo>
                    <a:pt x="288632" y="190500"/>
                  </a:lnTo>
                  <a:lnTo>
                    <a:pt x="248018" y="165100"/>
                  </a:lnTo>
                  <a:lnTo>
                    <a:pt x="207327" y="127000"/>
                  </a:lnTo>
                  <a:lnTo>
                    <a:pt x="166560" y="101600"/>
                  </a:lnTo>
                  <a:lnTo>
                    <a:pt x="125730" y="63500"/>
                  </a:lnTo>
                  <a:lnTo>
                    <a:pt x="84848" y="38100"/>
                  </a:lnTo>
                  <a:lnTo>
                    <a:pt x="69392" y="25400"/>
                  </a:lnTo>
                  <a:lnTo>
                    <a:pt x="53022" y="12700"/>
                  </a:lnTo>
                  <a:lnTo>
                    <a:pt x="35763" y="0"/>
                  </a:lnTo>
                  <a:lnTo>
                    <a:pt x="5867" y="0"/>
                  </a:lnTo>
                  <a:lnTo>
                    <a:pt x="0" y="12700"/>
                  </a:lnTo>
                  <a:lnTo>
                    <a:pt x="7594" y="12700"/>
                  </a:lnTo>
                  <a:lnTo>
                    <a:pt x="25057" y="38100"/>
                  </a:lnTo>
                  <a:lnTo>
                    <a:pt x="33832" y="38100"/>
                  </a:lnTo>
                  <a:lnTo>
                    <a:pt x="42773" y="50800"/>
                  </a:lnTo>
                  <a:lnTo>
                    <a:pt x="82156" y="76200"/>
                  </a:lnTo>
                  <a:lnTo>
                    <a:pt x="121627" y="114300"/>
                  </a:lnTo>
                  <a:lnTo>
                    <a:pt x="200710" y="177800"/>
                  </a:lnTo>
                  <a:lnTo>
                    <a:pt x="319087" y="292100"/>
                  </a:lnTo>
                  <a:lnTo>
                    <a:pt x="358330" y="317500"/>
                  </a:lnTo>
                  <a:lnTo>
                    <a:pt x="436245" y="393700"/>
                  </a:lnTo>
                  <a:lnTo>
                    <a:pt x="474853" y="419100"/>
                  </a:lnTo>
                  <a:lnTo>
                    <a:pt x="551154" y="495300"/>
                  </a:lnTo>
                  <a:lnTo>
                    <a:pt x="587451" y="533400"/>
                  </a:lnTo>
                  <a:lnTo>
                    <a:pt x="623582" y="558800"/>
                  </a:lnTo>
                  <a:lnTo>
                    <a:pt x="730872" y="673100"/>
                  </a:lnTo>
                  <a:lnTo>
                    <a:pt x="766292" y="698500"/>
                  </a:lnTo>
                  <a:lnTo>
                    <a:pt x="836612" y="774700"/>
                  </a:lnTo>
                  <a:lnTo>
                    <a:pt x="940879" y="889000"/>
                  </a:lnTo>
                  <a:lnTo>
                    <a:pt x="976579" y="914400"/>
                  </a:lnTo>
                  <a:lnTo>
                    <a:pt x="1013815" y="952500"/>
                  </a:lnTo>
                  <a:lnTo>
                    <a:pt x="1052715" y="977900"/>
                  </a:lnTo>
                  <a:lnTo>
                    <a:pt x="1093431" y="1016000"/>
                  </a:lnTo>
                  <a:lnTo>
                    <a:pt x="1136091" y="1041400"/>
                  </a:lnTo>
                  <a:lnTo>
                    <a:pt x="1147889" y="1041400"/>
                  </a:lnTo>
                  <a:lnTo>
                    <a:pt x="1159370" y="1054100"/>
                  </a:lnTo>
                  <a:lnTo>
                    <a:pt x="1170330" y="1066800"/>
                  </a:lnTo>
                  <a:lnTo>
                    <a:pt x="1180592" y="1066800"/>
                  </a:lnTo>
                  <a:lnTo>
                    <a:pt x="1186446" y="1079500"/>
                  </a:lnTo>
                  <a:lnTo>
                    <a:pt x="1188516" y="1079500"/>
                  </a:lnTo>
                  <a:lnTo>
                    <a:pt x="1177823" y="1092200"/>
                  </a:lnTo>
                  <a:lnTo>
                    <a:pt x="1147000" y="1092200"/>
                  </a:lnTo>
                  <a:lnTo>
                    <a:pt x="1131697" y="1104900"/>
                  </a:lnTo>
                  <a:lnTo>
                    <a:pt x="1098499" y="1104900"/>
                  </a:lnTo>
                  <a:lnTo>
                    <a:pt x="1088809" y="1092200"/>
                  </a:lnTo>
                  <a:lnTo>
                    <a:pt x="1078750" y="1092200"/>
                  </a:lnTo>
                  <a:lnTo>
                    <a:pt x="1068031" y="1079500"/>
                  </a:lnTo>
                  <a:lnTo>
                    <a:pt x="1023289" y="1079500"/>
                  </a:lnTo>
                  <a:lnTo>
                    <a:pt x="1017104" y="1092200"/>
                  </a:lnTo>
                  <a:lnTo>
                    <a:pt x="1001318" y="1143000"/>
                  </a:lnTo>
                  <a:lnTo>
                    <a:pt x="993038" y="1168400"/>
                  </a:lnTo>
                  <a:lnTo>
                    <a:pt x="983996" y="1193800"/>
                  </a:lnTo>
                  <a:lnTo>
                    <a:pt x="981036" y="1193800"/>
                  </a:lnTo>
                  <a:lnTo>
                    <a:pt x="978992" y="1206500"/>
                  </a:lnTo>
                  <a:lnTo>
                    <a:pt x="977976" y="1219200"/>
                  </a:lnTo>
                  <a:lnTo>
                    <a:pt x="978128" y="1219200"/>
                  </a:lnTo>
                  <a:lnTo>
                    <a:pt x="978827" y="1231900"/>
                  </a:lnTo>
                  <a:lnTo>
                    <a:pt x="980198" y="1231900"/>
                  </a:lnTo>
                  <a:lnTo>
                    <a:pt x="985380" y="1244600"/>
                  </a:lnTo>
                  <a:lnTo>
                    <a:pt x="1010831" y="1257300"/>
                  </a:lnTo>
                  <a:lnTo>
                    <a:pt x="1036980" y="1270000"/>
                  </a:lnTo>
                  <a:lnTo>
                    <a:pt x="1126274" y="1270000"/>
                  </a:lnTo>
                  <a:lnTo>
                    <a:pt x="1126096" y="1295400"/>
                  </a:lnTo>
                  <a:lnTo>
                    <a:pt x="1124877" y="1320800"/>
                  </a:lnTo>
                  <a:lnTo>
                    <a:pt x="1123594" y="1346200"/>
                  </a:lnTo>
                  <a:lnTo>
                    <a:pt x="1122248" y="1384300"/>
                  </a:lnTo>
                  <a:lnTo>
                    <a:pt x="1119378" y="1447800"/>
                  </a:lnTo>
                  <a:lnTo>
                    <a:pt x="1116266" y="1524000"/>
                  </a:lnTo>
                  <a:lnTo>
                    <a:pt x="1112926" y="1600200"/>
                  </a:lnTo>
                  <a:lnTo>
                    <a:pt x="1109395" y="1689100"/>
                  </a:lnTo>
                  <a:lnTo>
                    <a:pt x="1103757" y="1841500"/>
                  </a:lnTo>
                  <a:lnTo>
                    <a:pt x="1097762" y="1993900"/>
                  </a:lnTo>
                  <a:lnTo>
                    <a:pt x="1091476" y="2159000"/>
                  </a:lnTo>
                  <a:lnTo>
                    <a:pt x="1082725" y="2400300"/>
                  </a:lnTo>
                  <a:lnTo>
                    <a:pt x="1071422" y="2705100"/>
                  </a:lnTo>
                  <a:lnTo>
                    <a:pt x="1055370" y="3149600"/>
                  </a:lnTo>
                  <a:lnTo>
                    <a:pt x="1000683" y="4660900"/>
                  </a:lnTo>
                  <a:lnTo>
                    <a:pt x="1228064" y="4660900"/>
                  </a:lnTo>
                  <a:lnTo>
                    <a:pt x="1228305" y="4597400"/>
                  </a:lnTo>
                  <a:lnTo>
                    <a:pt x="1228788" y="4445000"/>
                  </a:lnTo>
                  <a:lnTo>
                    <a:pt x="1229156" y="4292600"/>
                  </a:lnTo>
                  <a:lnTo>
                    <a:pt x="1229448" y="4140200"/>
                  </a:lnTo>
                  <a:lnTo>
                    <a:pt x="1229702" y="3937000"/>
                  </a:lnTo>
                  <a:lnTo>
                    <a:pt x="1229842" y="3733800"/>
                  </a:lnTo>
                  <a:lnTo>
                    <a:pt x="1229791" y="3149600"/>
                  </a:lnTo>
                  <a:lnTo>
                    <a:pt x="1229664" y="2514600"/>
                  </a:lnTo>
                  <a:lnTo>
                    <a:pt x="1229779" y="2095500"/>
                  </a:lnTo>
                  <a:lnTo>
                    <a:pt x="1229880" y="1993900"/>
                  </a:lnTo>
                  <a:lnTo>
                    <a:pt x="1230096" y="1828800"/>
                  </a:lnTo>
                  <a:lnTo>
                    <a:pt x="1230363" y="1689100"/>
                  </a:lnTo>
                  <a:lnTo>
                    <a:pt x="1230731" y="1536700"/>
                  </a:lnTo>
                  <a:lnTo>
                    <a:pt x="1231214" y="1384300"/>
                  </a:lnTo>
                  <a:lnTo>
                    <a:pt x="1231607" y="1282700"/>
                  </a:lnTo>
                  <a:lnTo>
                    <a:pt x="1230807" y="1270000"/>
                  </a:lnTo>
                  <a:lnTo>
                    <a:pt x="1230426" y="1257300"/>
                  </a:lnTo>
                  <a:lnTo>
                    <a:pt x="1231138" y="1231900"/>
                  </a:lnTo>
                  <a:lnTo>
                    <a:pt x="1233639" y="1219200"/>
                  </a:lnTo>
                  <a:lnTo>
                    <a:pt x="1235786" y="1206500"/>
                  </a:lnTo>
                  <a:lnTo>
                    <a:pt x="1238592" y="1206500"/>
                  </a:lnTo>
                  <a:lnTo>
                    <a:pt x="1242809" y="1193800"/>
                  </a:lnTo>
                  <a:lnTo>
                    <a:pt x="1265047" y="1193800"/>
                  </a:lnTo>
                  <a:lnTo>
                    <a:pt x="1271028" y="1206500"/>
                  </a:lnTo>
                  <a:lnTo>
                    <a:pt x="1275803" y="1219200"/>
                  </a:lnTo>
                  <a:lnTo>
                    <a:pt x="1281442" y="1231900"/>
                  </a:lnTo>
                  <a:lnTo>
                    <a:pt x="1286992" y="1244600"/>
                  </a:lnTo>
                  <a:lnTo>
                    <a:pt x="1292466" y="1257300"/>
                  </a:lnTo>
                  <a:lnTo>
                    <a:pt x="1297901" y="1270000"/>
                  </a:lnTo>
                  <a:lnTo>
                    <a:pt x="1316736" y="1308100"/>
                  </a:lnTo>
                  <a:lnTo>
                    <a:pt x="1335100" y="1358900"/>
                  </a:lnTo>
                  <a:lnTo>
                    <a:pt x="1353019" y="1409700"/>
                  </a:lnTo>
                  <a:lnTo>
                    <a:pt x="1370533" y="1447800"/>
                  </a:lnTo>
                  <a:lnTo>
                    <a:pt x="1387665" y="1498600"/>
                  </a:lnTo>
                  <a:lnTo>
                    <a:pt x="1404429" y="1549400"/>
                  </a:lnTo>
                  <a:lnTo>
                    <a:pt x="1420863" y="1587500"/>
                  </a:lnTo>
                  <a:lnTo>
                    <a:pt x="1436992" y="1638300"/>
                  </a:lnTo>
                  <a:lnTo>
                    <a:pt x="1452854" y="1689100"/>
                  </a:lnTo>
                  <a:lnTo>
                    <a:pt x="1468450" y="1727200"/>
                  </a:lnTo>
                  <a:lnTo>
                    <a:pt x="1483842" y="1778000"/>
                  </a:lnTo>
                  <a:lnTo>
                    <a:pt x="1499031" y="1828800"/>
                  </a:lnTo>
                  <a:lnTo>
                    <a:pt x="1514055" y="1879600"/>
                  </a:lnTo>
                  <a:lnTo>
                    <a:pt x="1529410" y="1917700"/>
                  </a:lnTo>
                  <a:lnTo>
                    <a:pt x="1544662" y="1968500"/>
                  </a:lnTo>
                  <a:lnTo>
                    <a:pt x="1559814" y="2019300"/>
                  </a:lnTo>
                  <a:lnTo>
                    <a:pt x="1574850" y="2070100"/>
                  </a:lnTo>
                  <a:lnTo>
                    <a:pt x="1589798" y="2120900"/>
                  </a:lnTo>
                  <a:lnTo>
                    <a:pt x="1604632" y="2171700"/>
                  </a:lnTo>
                  <a:lnTo>
                    <a:pt x="1619351" y="2222500"/>
                  </a:lnTo>
                  <a:lnTo>
                    <a:pt x="1633969" y="2260600"/>
                  </a:lnTo>
                  <a:lnTo>
                    <a:pt x="1648472" y="2311400"/>
                  </a:lnTo>
                  <a:lnTo>
                    <a:pt x="1662874" y="2362200"/>
                  </a:lnTo>
                  <a:lnTo>
                    <a:pt x="1677149" y="2413000"/>
                  </a:lnTo>
                  <a:lnTo>
                    <a:pt x="1691322" y="2463800"/>
                  </a:lnTo>
                  <a:lnTo>
                    <a:pt x="1705381" y="2514600"/>
                  </a:lnTo>
                  <a:lnTo>
                    <a:pt x="1719313" y="2565400"/>
                  </a:lnTo>
                  <a:lnTo>
                    <a:pt x="1733130" y="2616200"/>
                  </a:lnTo>
                  <a:lnTo>
                    <a:pt x="1746846" y="2654300"/>
                  </a:lnTo>
                  <a:lnTo>
                    <a:pt x="1755178" y="2692400"/>
                  </a:lnTo>
                  <a:lnTo>
                    <a:pt x="1764398" y="2717800"/>
                  </a:lnTo>
                  <a:lnTo>
                    <a:pt x="1774240" y="2743200"/>
                  </a:lnTo>
                  <a:lnTo>
                    <a:pt x="1784438" y="2768600"/>
                  </a:lnTo>
                  <a:lnTo>
                    <a:pt x="1785835" y="2768600"/>
                  </a:lnTo>
                  <a:lnTo>
                    <a:pt x="1786851" y="2781300"/>
                  </a:lnTo>
                  <a:lnTo>
                    <a:pt x="1797646" y="2781300"/>
                  </a:lnTo>
                  <a:lnTo>
                    <a:pt x="1795233" y="2768600"/>
                  </a:lnTo>
                  <a:lnTo>
                    <a:pt x="1794471" y="2768600"/>
                  </a:lnTo>
                  <a:lnTo>
                    <a:pt x="1791804" y="2743200"/>
                  </a:lnTo>
                  <a:lnTo>
                    <a:pt x="1789290" y="2730500"/>
                  </a:lnTo>
                  <a:lnTo>
                    <a:pt x="1786534" y="2717800"/>
                  </a:lnTo>
                  <a:lnTo>
                    <a:pt x="1783168" y="2692400"/>
                  </a:lnTo>
                  <a:lnTo>
                    <a:pt x="1772107" y="2641600"/>
                  </a:lnTo>
                  <a:lnTo>
                    <a:pt x="1760880" y="2590800"/>
                  </a:lnTo>
                  <a:lnTo>
                    <a:pt x="1749437" y="2540000"/>
                  </a:lnTo>
                  <a:lnTo>
                    <a:pt x="1737741" y="2501900"/>
                  </a:lnTo>
                  <a:lnTo>
                    <a:pt x="1725764" y="2451100"/>
                  </a:lnTo>
                  <a:lnTo>
                    <a:pt x="1713458" y="2400300"/>
                  </a:lnTo>
                  <a:lnTo>
                    <a:pt x="1700796" y="2349500"/>
                  </a:lnTo>
                  <a:lnTo>
                    <a:pt x="1687753" y="2298700"/>
                  </a:lnTo>
                  <a:lnTo>
                    <a:pt x="1674279" y="2247900"/>
                  </a:lnTo>
                  <a:lnTo>
                    <a:pt x="1660359" y="2197100"/>
                  </a:lnTo>
                  <a:lnTo>
                    <a:pt x="1645818" y="2146300"/>
                  </a:lnTo>
                  <a:lnTo>
                    <a:pt x="1631556" y="2095500"/>
                  </a:lnTo>
                  <a:lnTo>
                    <a:pt x="1617395" y="2044700"/>
                  </a:lnTo>
                  <a:lnTo>
                    <a:pt x="1603184" y="1993900"/>
                  </a:lnTo>
                  <a:lnTo>
                    <a:pt x="1588757" y="1943100"/>
                  </a:lnTo>
                  <a:lnTo>
                    <a:pt x="1573936" y="1892300"/>
                  </a:lnTo>
                  <a:lnTo>
                    <a:pt x="1558556" y="1841500"/>
                  </a:lnTo>
                  <a:lnTo>
                    <a:pt x="1542465" y="1790700"/>
                  </a:lnTo>
                  <a:lnTo>
                    <a:pt x="1525485" y="1739900"/>
                  </a:lnTo>
                  <a:lnTo>
                    <a:pt x="1507934" y="1689100"/>
                  </a:lnTo>
                  <a:lnTo>
                    <a:pt x="1490294" y="1638300"/>
                  </a:lnTo>
                  <a:lnTo>
                    <a:pt x="1472844" y="1587500"/>
                  </a:lnTo>
                  <a:lnTo>
                    <a:pt x="1455839" y="1536700"/>
                  </a:lnTo>
                  <a:lnTo>
                    <a:pt x="1439570" y="1485900"/>
                  </a:lnTo>
                  <a:lnTo>
                    <a:pt x="1424292" y="1435100"/>
                  </a:lnTo>
                  <a:lnTo>
                    <a:pt x="1410296" y="1384300"/>
                  </a:lnTo>
                  <a:lnTo>
                    <a:pt x="1395933" y="1333500"/>
                  </a:lnTo>
                  <a:lnTo>
                    <a:pt x="1381480" y="1282700"/>
                  </a:lnTo>
                  <a:lnTo>
                    <a:pt x="1367802" y="1219200"/>
                  </a:lnTo>
                  <a:lnTo>
                    <a:pt x="1355813" y="1168400"/>
                  </a:lnTo>
                  <a:lnTo>
                    <a:pt x="1354543" y="1155700"/>
                  </a:lnTo>
                  <a:lnTo>
                    <a:pt x="1354772" y="1155700"/>
                  </a:lnTo>
                  <a:lnTo>
                    <a:pt x="1357071" y="1143000"/>
                  </a:lnTo>
                  <a:lnTo>
                    <a:pt x="1362036" y="1130300"/>
                  </a:lnTo>
                  <a:lnTo>
                    <a:pt x="1367713" y="1130300"/>
                  </a:lnTo>
                  <a:lnTo>
                    <a:pt x="1371752" y="1117600"/>
                  </a:lnTo>
                  <a:lnTo>
                    <a:pt x="1374635" y="1104900"/>
                  </a:lnTo>
                  <a:lnTo>
                    <a:pt x="1376895" y="1092200"/>
                  </a:lnTo>
                  <a:lnTo>
                    <a:pt x="1378153" y="1092200"/>
                  </a:lnTo>
                  <a:lnTo>
                    <a:pt x="1379245" y="1079500"/>
                  </a:lnTo>
                  <a:lnTo>
                    <a:pt x="1381569" y="1079500"/>
                  </a:lnTo>
                  <a:lnTo>
                    <a:pt x="1386547" y="1066800"/>
                  </a:lnTo>
                  <a:lnTo>
                    <a:pt x="1421574" y="1028700"/>
                  </a:lnTo>
                  <a:lnTo>
                    <a:pt x="1456156" y="990600"/>
                  </a:lnTo>
                  <a:lnTo>
                    <a:pt x="1490306" y="965200"/>
                  </a:lnTo>
                  <a:lnTo>
                    <a:pt x="1524101" y="927100"/>
                  </a:lnTo>
                  <a:lnTo>
                    <a:pt x="1590713" y="850900"/>
                  </a:lnTo>
                  <a:lnTo>
                    <a:pt x="1688884" y="736600"/>
                  </a:lnTo>
                  <a:lnTo>
                    <a:pt x="1721319" y="698500"/>
                  </a:lnTo>
                  <a:lnTo>
                    <a:pt x="1767522" y="647700"/>
                  </a:lnTo>
                  <a:lnTo>
                    <a:pt x="1790090" y="622300"/>
                  </a:lnTo>
                  <a:lnTo>
                    <a:pt x="1811362" y="584200"/>
                  </a:lnTo>
                  <a:lnTo>
                    <a:pt x="1816887" y="584200"/>
                  </a:lnTo>
                  <a:lnTo>
                    <a:pt x="1821561" y="571500"/>
                  </a:lnTo>
                  <a:lnTo>
                    <a:pt x="1824697" y="558800"/>
                  </a:lnTo>
                  <a:lnTo>
                    <a:pt x="1825586" y="558800"/>
                  </a:lnTo>
                  <a:close/>
                </a:path>
                <a:path w="2026920" h="4660900">
                  <a:moveTo>
                    <a:pt x="2026500" y="3115691"/>
                  </a:moveTo>
                  <a:lnTo>
                    <a:pt x="2025992" y="3104769"/>
                  </a:lnTo>
                  <a:lnTo>
                    <a:pt x="2024087" y="3103499"/>
                  </a:lnTo>
                  <a:lnTo>
                    <a:pt x="2013940" y="3111068"/>
                  </a:lnTo>
                  <a:lnTo>
                    <a:pt x="2008301" y="3115424"/>
                  </a:lnTo>
                  <a:lnTo>
                    <a:pt x="2002675" y="3119882"/>
                  </a:lnTo>
                  <a:lnTo>
                    <a:pt x="1997049" y="3124428"/>
                  </a:lnTo>
                  <a:lnTo>
                    <a:pt x="1930946" y="3176676"/>
                  </a:lnTo>
                  <a:lnTo>
                    <a:pt x="1898269" y="3203397"/>
                  </a:lnTo>
                  <a:lnTo>
                    <a:pt x="1866353" y="3231007"/>
                  </a:lnTo>
                  <a:lnTo>
                    <a:pt x="1842477" y="3261106"/>
                  </a:lnTo>
                  <a:lnTo>
                    <a:pt x="1839734" y="3266986"/>
                  </a:lnTo>
                  <a:lnTo>
                    <a:pt x="1836915" y="3272815"/>
                  </a:lnTo>
                  <a:lnTo>
                    <a:pt x="1834146" y="3278670"/>
                  </a:lnTo>
                  <a:lnTo>
                    <a:pt x="1831555" y="3284601"/>
                  </a:lnTo>
                  <a:lnTo>
                    <a:pt x="1828380" y="3292348"/>
                  </a:lnTo>
                  <a:lnTo>
                    <a:pt x="1823808" y="3293872"/>
                  </a:lnTo>
                  <a:lnTo>
                    <a:pt x="1816188" y="3290697"/>
                  </a:lnTo>
                  <a:lnTo>
                    <a:pt x="1810854" y="3288538"/>
                  </a:lnTo>
                  <a:lnTo>
                    <a:pt x="1806155" y="3285363"/>
                  </a:lnTo>
                  <a:lnTo>
                    <a:pt x="1801964" y="3281553"/>
                  </a:lnTo>
                  <a:lnTo>
                    <a:pt x="1722005" y="3211144"/>
                  </a:lnTo>
                  <a:lnTo>
                    <a:pt x="1659394" y="3155340"/>
                  </a:lnTo>
                  <a:lnTo>
                    <a:pt x="1622882" y="3123666"/>
                  </a:lnTo>
                  <a:lnTo>
                    <a:pt x="1586026" y="3092399"/>
                  </a:lnTo>
                  <a:lnTo>
                    <a:pt x="1548866" y="3061500"/>
                  </a:lnTo>
                  <a:lnTo>
                    <a:pt x="1511427" y="3030944"/>
                  </a:lnTo>
                  <a:lnTo>
                    <a:pt x="1473733" y="3000692"/>
                  </a:lnTo>
                  <a:lnTo>
                    <a:pt x="1435823" y="2970720"/>
                  </a:lnTo>
                  <a:lnTo>
                    <a:pt x="1359496" y="2911475"/>
                  </a:lnTo>
                  <a:lnTo>
                    <a:pt x="1329270" y="2897505"/>
                  </a:lnTo>
                  <a:lnTo>
                    <a:pt x="1328127" y="2899664"/>
                  </a:lnTo>
                  <a:lnTo>
                    <a:pt x="1326984" y="2901696"/>
                  </a:lnTo>
                  <a:lnTo>
                    <a:pt x="1328635" y="2903474"/>
                  </a:lnTo>
                  <a:lnTo>
                    <a:pt x="1329905" y="2904744"/>
                  </a:lnTo>
                  <a:lnTo>
                    <a:pt x="1334477" y="2908808"/>
                  </a:lnTo>
                  <a:lnTo>
                    <a:pt x="1338795" y="2912872"/>
                  </a:lnTo>
                  <a:lnTo>
                    <a:pt x="1343367" y="2916936"/>
                  </a:lnTo>
                  <a:lnTo>
                    <a:pt x="1461249" y="3018574"/>
                  </a:lnTo>
                  <a:lnTo>
                    <a:pt x="1500047" y="3052991"/>
                  </a:lnTo>
                  <a:lnTo>
                    <a:pt x="1538185" y="3088132"/>
                  </a:lnTo>
                  <a:lnTo>
                    <a:pt x="1576209" y="3124428"/>
                  </a:lnTo>
                  <a:lnTo>
                    <a:pt x="1613750" y="3161246"/>
                  </a:lnTo>
                  <a:lnTo>
                    <a:pt x="1650796" y="3198558"/>
                  </a:lnTo>
                  <a:lnTo>
                    <a:pt x="1687410" y="3236341"/>
                  </a:lnTo>
                  <a:lnTo>
                    <a:pt x="1704594" y="3253257"/>
                  </a:lnTo>
                  <a:lnTo>
                    <a:pt x="1722716" y="3269018"/>
                  </a:lnTo>
                  <a:lnTo>
                    <a:pt x="1741881" y="3283496"/>
                  </a:lnTo>
                  <a:lnTo>
                    <a:pt x="1762213" y="3296539"/>
                  </a:lnTo>
                  <a:lnTo>
                    <a:pt x="1768182" y="3300095"/>
                  </a:lnTo>
                  <a:lnTo>
                    <a:pt x="1774151" y="3303905"/>
                  </a:lnTo>
                  <a:lnTo>
                    <a:pt x="1779231" y="3309112"/>
                  </a:lnTo>
                  <a:lnTo>
                    <a:pt x="1781390" y="3311525"/>
                  </a:lnTo>
                  <a:lnTo>
                    <a:pt x="1782279" y="3313049"/>
                  </a:lnTo>
                  <a:lnTo>
                    <a:pt x="1778088" y="3314319"/>
                  </a:lnTo>
                  <a:lnTo>
                    <a:pt x="1770214" y="3316605"/>
                  </a:lnTo>
                  <a:lnTo>
                    <a:pt x="1762467" y="3319145"/>
                  </a:lnTo>
                  <a:lnTo>
                    <a:pt x="1754593" y="3322066"/>
                  </a:lnTo>
                  <a:lnTo>
                    <a:pt x="1751672" y="3323082"/>
                  </a:lnTo>
                  <a:lnTo>
                    <a:pt x="1750021" y="3322447"/>
                  </a:lnTo>
                  <a:lnTo>
                    <a:pt x="1747735" y="3320796"/>
                  </a:lnTo>
                  <a:lnTo>
                    <a:pt x="1742909" y="3316732"/>
                  </a:lnTo>
                  <a:lnTo>
                    <a:pt x="1737829" y="3312541"/>
                  </a:lnTo>
                  <a:lnTo>
                    <a:pt x="1731606" y="3310763"/>
                  </a:lnTo>
                  <a:lnTo>
                    <a:pt x="1724240" y="3308350"/>
                  </a:lnTo>
                  <a:lnTo>
                    <a:pt x="1719160" y="3310763"/>
                  </a:lnTo>
                  <a:lnTo>
                    <a:pt x="1716620" y="3318002"/>
                  </a:lnTo>
                  <a:lnTo>
                    <a:pt x="1710550" y="3335832"/>
                  </a:lnTo>
                  <a:lnTo>
                    <a:pt x="1707362" y="3344748"/>
                  </a:lnTo>
                  <a:lnTo>
                    <a:pt x="1703920" y="3353562"/>
                  </a:lnTo>
                  <a:lnTo>
                    <a:pt x="1702142" y="3357753"/>
                  </a:lnTo>
                  <a:lnTo>
                    <a:pt x="1701253" y="3362325"/>
                  </a:lnTo>
                  <a:lnTo>
                    <a:pt x="1735035" y="3386950"/>
                  </a:lnTo>
                  <a:lnTo>
                    <a:pt x="1747227" y="3384423"/>
                  </a:lnTo>
                  <a:lnTo>
                    <a:pt x="1758022" y="3379978"/>
                  </a:lnTo>
                  <a:lnTo>
                    <a:pt x="1759038" y="3381375"/>
                  </a:lnTo>
                  <a:lnTo>
                    <a:pt x="1756689" y="3429254"/>
                  </a:lnTo>
                  <a:lnTo>
                    <a:pt x="1754060" y="3492576"/>
                  </a:lnTo>
                  <a:lnTo>
                    <a:pt x="1752371" y="3535045"/>
                  </a:lnTo>
                  <a:lnTo>
                    <a:pt x="1750555" y="3581463"/>
                  </a:lnTo>
                  <a:lnTo>
                    <a:pt x="1746618" y="3684359"/>
                  </a:lnTo>
                  <a:lnTo>
                    <a:pt x="1742376" y="3797782"/>
                  </a:lnTo>
                  <a:lnTo>
                    <a:pt x="1736344" y="3961866"/>
                  </a:lnTo>
                  <a:lnTo>
                    <a:pt x="1731149" y="4104563"/>
                  </a:lnTo>
                  <a:lnTo>
                    <a:pt x="1711134" y="4660900"/>
                  </a:lnTo>
                  <a:lnTo>
                    <a:pt x="1797519" y="4660900"/>
                  </a:lnTo>
                  <a:lnTo>
                    <a:pt x="1797710" y="4598708"/>
                  </a:lnTo>
                  <a:lnTo>
                    <a:pt x="1797824" y="4548479"/>
                  </a:lnTo>
                  <a:lnTo>
                    <a:pt x="1797989" y="4447845"/>
                  </a:lnTo>
                  <a:lnTo>
                    <a:pt x="1798104" y="3665778"/>
                  </a:lnTo>
                  <a:lnTo>
                    <a:pt x="1798307" y="3539680"/>
                  </a:lnTo>
                  <a:lnTo>
                    <a:pt x="1798548" y="3454476"/>
                  </a:lnTo>
                  <a:lnTo>
                    <a:pt x="1798662" y="3421189"/>
                  </a:lnTo>
                  <a:lnTo>
                    <a:pt x="1798548" y="3384423"/>
                  </a:lnTo>
                  <a:lnTo>
                    <a:pt x="1798408" y="3381375"/>
                  </a:lnTo>
                  <a:lnTo>
                    <a:pt x="1798269" y="3379978"/>
                  </a:lnTo>
                  <a:lnTo>
                    <a:pt x="1797646" y="3373628"/>
                  </a:lnTo>
                  <a:lnTo>
                    <a:pt x="1800567" y="3361817"/>
                  </a:lnTo>
                  <a:lnTo>
                    <a:pt x="1801583" y="3355340"/>
                  </a:lnTo>
                  <a:lnTo>
                    <a:pt x="1810219" y="3354197"/>
                  </a:lnTo>
                  <a:lnTo>
                    <a:pt x="1842477" y="3429254"/>
                  </a:lnTo>
                  <a:lnTo>
                    <a:pt x="1859800" y="3475494"/>
                  </a:lnTo>
                  <a:lnTo>
                    <a:pt x="1876183" y="3522053"/>
                  </a:lnTo>
                  <a:lnTo>
                    <a:pt x="1891855" y="3568865"/>
                  </a:lnTo>
                  <a:lnTo>
                    <a:pt x="1906993" y="3615867"/>
                  </a:lnTo>
                  <a:lnTo>
                    <a:pt x="1922538" y="3665778"/>
                  </a:lnTo>
                  <a:lnTo>
                    <a:pt x="1937829" y="3715753"/>
                  </a:lnTo>
                  <a:lnTo>
                    <a:pt x="1952853" y="3765804"/>
                  </a:lnTo>
                  <a:lnTo>
                    <a:pt x="1967585" y="3815931"/>
                  </a:lnTo>
                  <a:lnTo>
                    <a:pt x="1982012" y="3866134"/>
                  </a:lnTo>
                  <a:lnTo>
                    <a:pt x="1996147" y="3916413"/>
                  </a:lnTo>
                  <a:lnTo>
                    <a:pt x="1999297" y="3927056"/>
                  </a:lnTo>
                  <a:lnTo>
                    <a:pt x="2002790" y="3937571"/>
                  </a:lnTo>
                  <a:lnTo>
                    <a:pt x="2006549" y="3948023"/>
                  </a:lnTo>
                  <a:lnTo>
                    <a:pt x="2010498" y="3958425"/>
                  </a:lnTo>
                  <a:lnTo>
                    <a:pt x="2011006" y="3959885"/>
                  </a:lnTo>
                  <a:lnTo>
                    <a:pt x="2011387" y="3961866"/>
                  </a:lnTo>
                  <a:lnTo>
                    <a:pt x="2013419" y="3961333"/>
                  </a:lnTo>
                  <a:lnTo>
                    <a:pt x="2015578" y="3960812"/>
                  </a:lnTo>
                  <a:lnTo>
                    <a:pt x="2014562" y="3958831"/>
                  </a:lnTo>
                  <a:lnTo>
                    <a:pt x="2014308" y="3957370"/>
                  </a:lnTo>
                  <a:lnTo>
                    <a:pt x="2013318" y="3950538"/>
                  </a:lnTo>
                  <a:lnTo>
                    <a:pt x="2012378" y="3943743"/>
                  </a:lnTo>
                  <a:lnTo>
                    <a:pt x="2011324" y="3936987"/>
                  </a:lnTo>
                  <a:lnTo>
                    <a:pt x="1999284" y="3882402"/>
                  </a:lnTo>
                  <a:lnTo>
                    <a:pt x="1988019" y="3834650"/>
                  </a:lnTo>
                  <a:lnTo>
                    <a:pt x="1975980" y="3787102"/>
                  </a:lnTo>
                  <a:lnTo>
                    <a:pt x="1963000" y="3739794"/>
                  </a:lnTo>
                  <a:lnTo>
                    <a:pt x="1950554" y="3695700"/>
                  </a:lnTo>
                  <a:lnTo>
                    <a:pt x="1938299" y="3651529"/>
                  </a:lnTo>
                  <a:lnTo>
                    <a:pt x="1925459" y="3607536"/>
                  </a:lnTo>
                  <a:lnTo>
                    <a:pt x="1911311" y="3563950"/>
                  </a:lnTo>
                  <a:lnTo>
                    <a:pt x="1899488" y="3530193"/>
                  </a:lnTo>
                  <a:lnTo>
                    <a:pt x="1887842" y="3496373"/>
                  </a:lnTo>
                  <a:lnTo>
                    <a:pt x="1867242" y="3427882"/>
                  </a:lnTo>
                  <a:lnTo>
                    <a:pt x="1856117" y="3386950"/>
                  </a:lnTo>
                  <a:lnTo>
                    <a:pt x="1848154" y="3354197"/>
                  </a:lnTo>
                  <a:lnTo>
                    <a:pt x="1846287" y="3345815"/>
                  </a:lnTo>
                  <a:lnTo>
                    <a:pt x="1845398" y="3341243"/>
                  </a:lnTo>
                  <a:lnTo>
                    <a:pt x="1845398" y="3336417"/>
                  </a:lnTo>
                  <a:lnTo>
                    <a:pt x="1848700" y="3332607"/>
                  </a:lnTo>
                  <a:lnTo>
                    <a:pt x="1852129" y="3328543"/>
                  </a:lnTo>
                  <a:lnTo>
                    <a:pt x="1853387" y="3323082"/>
                  </a:lnTo>
                  <a:lnTo>
                    <a:pt x="1855304" y="3314700"/>
                  </a:lnTo>
                  <a:lnTo>
                    <a:pt x="1854669" y="3310382"/>
                  </a:lnTo>
                  <a:lnTo>
                    <a:pt x="1858098" y="3306953"/>
                  </a:lnTo>
                  <a:lnTo>
                    <a:pt x="1870735" y="3293872"/>
                  </a:lnTo>
                  <a:lnTo>
                    <a:pt x="1891284" y="3272637"/>
                  </a:lnTo>
                  <a:lnTo>
                    <a:pt x="1923567" y="3237446"/>
                  </a:lnTo>
                  <a:lnTo>
                    <a:pt x="1955177" y="3201606"/>
                  </a:lnTo>
                  <a:lnTo>
                    <a:pt x="1986368" y="3165348"/>
                  </a:lnTo>
                  <a:lnTo>
                    <a:pt x="1995157" y="3155226"/>
                  </a:lnTo>
                  <a:lnTo>
                    <a:pt x="2003996" y="3145091"/>
                  </a:lnTo>
                  <a:lnTo>
                    <a:pt x="2012632" y="3134779"/>
                  </a:lnTo>
                  <a:lnTo>
                    <a:pt x="2020785" y="3124073"/>
                  </a:lnTo>
                  <a:lnTo>
                    <a:pt x="2023719" y="3119856"/>
                  </a:lnTo>
                  <a:lnTo>
                    <a:pt x="2026500" y="3115691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720" y="3378200"/>
              <a:ext cx="3045460" cy="3078480"/>
            </a:xfrm>
            <a:custGeom>
              <a:avLst/>
              <a:gdLst/>
              <a:ahLst/>
              <a:cxnLst/>
              <a:rect l="l" t="t" r="r" b="b"/>
              <a:pathLst>
                <a:path w="3045460" h="3078479">
                  <a:moveTo>
                    <a:pt x="454660" y="227330"/>
                  </a:moveTo>
                  <a:lnTo>
                    <a:pt x="450037" y="181508"/>
                  </a:lnTo>
                  <a:lnTo>
                    <a:pt x="436791" y="138823"/>
                  </a:lnTo>
                  <a:lnTo>
                    <a:pt x="415823" y="100215"/>
                  </a:lnTo>
                  <a:lnTo>
                    <a:pt x="388073" y="66573"/>
                  </a:lnTo>
                  <a:lnTo>
                    <a:pt x="354431" y="38811"/>
                  </a:lnTo>
                  <a:lnTo>
                    <a:pt x="315810" y="17868"/>
                  </a:lnTo>
                  <a:lnTo>
                    <a:pt x="273138" y="4622"/>
                  </a:lnTo>
                  <a:lnTo>
                    <a:pt x="227330" y="0"/>
                  </a:lnTo>
                  <a:lnTo>
                    <a:pt x="181508" y="4622"/>
                  </a:lnTo>
                  <a:lnTo>
                    <a:pt x="138836" y="17868"/>
                  </a:lnTo>
                  <a:lnTo>
                    <a:pt x="100215" y="38811"/>
                  </a:lnTo>
                  <a:lnTo>
                    <a:pt x="66573" y="66573"/>
                  </a:lnTo>
                  <a:lnTo>
                    <a:pt x="38823" y="100215"/>
                  </a:lnTo>
                  <a:lnTo>
                    <a:pt x="17856" y="138823"/>
                  </a:lnTo>
                  <a:lnTo>
                    <a:pt x="4610" y="181508"/>
                  </a:lnTo>
                  <a:lnTo>
                    <a:pt x="0" y="227330"/>
                  </a:lnTo>
                  <a:lnTo>
                    <a:pt x="4610" y="273164"/>
                  </a:lnTo>
                  <a:lnTo>
                    <a:pt x="17856" y="315849"/>
                  </a:lnTo>
                  <a:lnTo>
                    <a:pt x="38823" y="354457"/>
                  </a:lnTo>
                  <a:lnTo>
                    <a:pt x="66573" y="388099"/>
                  </a:lnTo>
                  <a:lnTo>
                    <a:pt x="100215" y="415861"/>
                  </a:lnTo>
                  <a:lnTo>
                    <a:pt x="138836" y="436803"/>
                  </a:lnTo>
                  <a:lnTo>
                    <a:pt x="181508" y="450049"/>
                  </a:lnTo>
                  <a:lnTo>
                    <a:pt x="227330" y="454660"/>
                  </a:lnTo>
                  <a:lnTo>
                    <a:pt x="273138" y="450049"/>
                  </a:lnTo>
                  <a:lnTo>
                    <a:pt x="315810" y="436803"/>
                  </a:lnTo>
                  <a:lnTo>
                    <a:pt x="354431" y="415861"/>
                  </a:lnTo>
                  <a:lnTo>
                    <a:pt x="388073" y="388099"/>
                  </a:lnTo>
                  <a:lnTo>
                    <a:pt x="415823" y="354457"/>
                  </a:lnTo>
                  <a:lnTo>
                    <a:pt x="436791" y="315849"/>
                  </a:lnTo>
                  <a:lnTo>
                    <a:pt x="450037" y="273164"/>
                  </a:lnTo>
                  <a:lnTo>
                    <a:pt x="454660" y="227330"/>
                  </a:lnTo>
                  <a:close/>
                </a:path>
                <a:path w="3045460" h="3078479">
                  <a:moveTo>
                    <a:pt x="2476500" y="2721610"/>
                  </a:moveTo>
                  <a:lnTo>
                    <a:pt x="2473223" y="2673197"/>
                  </a:lnTo>
                  <a:lnTo>
                    <a:pt x="2463698" y="2626741"/>
                  </a:lnTo>
                  <a:lnTo>
                    <a:pt x="2448344" y="2582710"/>
                  </a:lnTo>
                  <a:lnTo>
                    <a:pt x="2427579" y="2541498"/>
                  </a:lnTo>
                  <a:lnTo>
                    <a:pt x="2401849" y="2503551"/>
                  </a:lnTo>
                  <a:lnTo>
                    <a:pt x="2371572" y="2469273"/>
                  </a:lnTo>
                  <a:lnTo>
                    <a:pt x="2337181" y="2439111"/>
                  </a:lnTo>
                  <a:lnTo>
                    <a:pt x="2299093" y="2413470"/>
                  </a:lnTo>
                  <a:lnTo>
                    <a:pt x="2257729" y="2392794"/>
                  </a:lnTo>
                  <a:lnTo>
                    <a:pt x="2213546" y="2377490"/>
                  </a:lnTo>
                  <a:lnTo>
                    <a:pt x="2166937" y="2368004"/>
                  </a:lnTo>
                  <a:lnTo>
                    <a:pt x="2118360" y="2364740"/>
                  </a:lnTo>
                  <a:lnTo>
                    <a:pt x="2069769" y="2368004"/>
                  </a:lnTo>
                  <a:lnTo>
                    <a:pt x="2023160" y="2377490"/>
                  </a:lnTo>
                  <a:lnTo>
                    <a:pt x="1978977" y="2392794"/>
                  </a:lnTo>
                  <a:lnTo>
                    <a:pt x="1937613" y="2413470"/>
                  </a:lnTo>
                  <a:lnTo>
                    <a:pt x="1899526" y="2439111"/>
                  </a:lnTo>
                  <a:lnTo>
                    <a:pt x="1865134" y="2469273"/>
                  </a:lnTo>
                  <a:lnTo>
                    <a:pt x="1834857" y="2503551"/>
                  </a:lnTo>
                  <a:lnTo>
                    <a:pt x="1809127" y="2541498"/>
                  </a:lnTo>
                  <a:lnTo>
                    <a:pt x="1788363" y="2582710"/>
                  </a:lnTo>
                  <a:lnTo>
                    <a:pt x="1773008" y="2626741"/>
                  </a:lnTo>
                  <a:lnTo>
                    <a:pt x="1763483" y="2673197"/>
                  </a:lnTo>
                  <a:lnTo>
                    <a:pt x="1760220" y="2721610"/>
                  </a:lnTo>
                  <a:lnTo>
                    <a:pt x="1763483" y="2770035"/>
                  </a:lnTo>
                  <a:lnTo>
                    <a:pt x="1773008" y="2816491"/>
                  </a:lnTo>
                  <a:lnTo>
                    <a:pt x="1788363" y="2860522"/>
                  </a:lnTo>
                  <a:lnTo>
                    <a:pt x="1809127" y="2901734"/>
                  </a:lnTo>
                  <a:lnTo>
                    <a:pt x="1834857" y="2939681"/>
                  </a:lnTo>
                  <a:lnTo>
                    <a:pt x="1865134" y="2973959"/>
                  </a:lnTo>
                  <a:lnTo>
                    <a:pt x="1899526" y="3004121"/>
                  </a:lnTo>
                  <a:lnTo>
                    <a:pt x="1937613" y="3029762"/>
                  </a:lnTo>
                  <a:lnTo>
                    <a:pt x="1978977" y="3050438"/>
                  </a:lnTo>
                  <a:lnTo>
                    <a:pt x="2023160" y="3065742"/>
                  </a:lnTo>
                  <a:lnTo>
                    <a:pt x="2069769" y="3075228"/>
                  </a:lnTo>
                  <a:lnTo>
                    <a:pt x="2118360" y="3078480"/>
                  </a:lnTo>
                  <a:lnTo>
                    <a:pt x="2166937" y="3075228"/>
                  </a:lnTo>
                  <a:lnTo>
                    <a:pt x="2213546" y="3065742"/>
                  </a:lnTo>
                  <a:lnTo>
                    <a:pt x="2257729" y="3050438"/>
                  </a:lnTo>
                  <a:lnTo>
                    <a:pt x="2299093" y="3029762"/>
                  </a:lnTo>
                  <a:lnTo>
                    <a:pt x="2337181" y="3004121"/>
                  </a:lnTo>
                  <a:lnTo>
                    <a:pt x="2371572" y="2973959"/>
                  </a:lnTo>
                  <a:lnTo>
                    <a:pt x="2401849" y="2939681"/>
                  </a:lnTo>
                  <a:lnTo>
                    <a:pt x="2427579" y="2901734"/>
                  </a:lnTo>
                  <a:lnTo>
                    <a:pt x="2448344" y="2860522"/>
                  </a:lnTo>
                  <a:lnTo>
                    <a:pt x="2463698" y="2816491"/>
                  </a:lnTo>
                  <a:lnTo>
                    <a:pt x="2473223" y="2770035"/>
                  </a:lnTo>
                  <a:lnTo>
                    <a:pt x="2476500" y="2721610"/>
                  </a:lnTo>
                  <a:close/>
                </a:path>
                <a:path w="3045460" h="3078479">
                  <a:moveTo>
                    <a:pt x="3045460" y="646430"/>
                  </a:moveTo>
                  <a:lnTo>
                    <a:pt x="3042666" y="598297"/>
                  </a:lnTo>
                  <a:lnTo>
                    <a:pt x="3034512" y="551789"/>
                  </a:lnTo>
                  <a:lnTo>
                    <a:pt x="3021304" y="507225"/>
                  </a:lnTo>
                  <a:lnTo>
                    <a:pt x="3003359" y="464908"/>
                  </a:lnTo>
                  <a:lnTo>
                    <a:pt x="2980982" y="425157"/>
                  </a:lnTo>
                  <a:lnTo>
                    <a:pt x="2954477" y="388277"/>
                  </a:lnTo>
                  <a:lnTo>
                    <a:pt x="2924162" y="354571"/>
                  </a:lnTo>
                  <a:lnTo>
                    <a:pt x="2890355" y="324358"/>
                  </a:lnTo>
                  <a:lnTo>
                    <a:pt x="2853359" y="297942"/>
                  </a:lnTo>
                  <a:lnTo>
                    <a:pt x="2813481" y="275640"/>
                  </a:lnTo>
                  <a:lnTo>
                    <a:pt x="2771038" y="257746"/>
                  </a:lnTo>
                  <a:lnTo>
                    <a:pt x="2726347" y="244589"/>
                  </a:lnTo>
                  <a:lnTo>
                    <a:pt x="2679712" y="236461"/>
                  </a:lnTo>
                  <a:lnTo>
                    <a:pt x="2631440" y="233680"/>
                  </a:lnTo>
                  <a:lnTo>
                    <a:pt x="2583154" y="236461"/>
                  </a:lnTo>
                  <a:lnTo>
                    <a:pt x="2536520" y="244589"/>
                  </a:lnTo>
                  <a:lnTo>
                    <a:pt x="2491829" y="257746"/>
                  </a:lnTo>
                  <a:lnTo>
                    <a:pt x="2449385" y="275640"/>
                  </a:lnTo>
                  <a:lnTo>
                    <a:pt x="2409507" y="297942"/>
                  </a:lnTo>
                  <a:lnTo>
                    <a:pt x="2372512" y="324358"/>
                  </a:lnTo>
                  <a:lnTo>
                    <a:pt x="2338705" y="354571"/>
                  </a:lnTo>
                  <a:lnTo>
                    <a:pt x="2328621" y="365785"/>
                  </a:lnTo>
                  <a:lnTo>
                    <a:pt x="2326157" y="357835"/>
                  </a:lnTo>
                  <a:lnTo>
                    <a:pt x="2304732" y="318350"/>
                  </a:lnTo>
                  <a:lnTo>
                    <a:pt x="2276360" y="283959"/>
                  </a:lnTo>
                  <a:lnTo>
                    <a:pt x="2241969" y="255587"/>
                  </a:lnTo>
                  <a:lnTo>
                    <a:pt x="2202484" y="234162"/>
                  </a:lnTo>
                  <a:lnTo>
                    <a:pt x="2158860" y="220624"/>
                  </a:lnTo>
                  <a:lnTo>
                    <a:pt x="2112010" y="215900"/>
                  </a:lnTo>
                  <a:lnTo>
                    <a:pt x="2065147" y="220624"/>
                  </a:lnTo>
                  <a:lnTo>
                    <a:pt x="2021522" y="234162"/>
                  </a:lnTo>
                  <a:lnTo>
                    <a:pt x="1982038" y="255587"/>
                  </a:lnTo>
                  <a:lnTo>
                    <a:pt x="1947646" y="283959"/>
                  </a:lnTo>
                  <a:lnTo>
                    <a:pt x="1919274" y="318350"/>
                  </a:lnTo>
                  <a:lnTo>
                    <a:pt x="1897849" y="357835"/>
                  </a:lnTo>
                  <a:lnTo>
                    <a:pt x="1884311" y="401459"/>
                  </a:lnTo>
                  <a:lnTo>
                    <a:pt x="1879600" y="448310"/>
                  </a:lnTo>
                  <a:lnTo>
                    <a:pt x="1884311" y="495173"/>
                  </a:lnTo>
                  <a:lnTo>
                    <a:pt x="1897849" y="538797"/>
                  </a:lnTo>
                  <a:lnTo>
                    <a:pt x="1919274" y="578281"/>
                  </a:lnTo>
                  <a:lnTo>
                    <a:pt x="1947646" y="612673"/>
                  </a:lnTo>
                  <a:lnTo>
                    <a:pt x="1982038" y="641045"/>
                  </a:lnTo>
                  <a:lnTo>
                    <a:pt x="2021522" y="662470"/>
                  </a:lnTo>
                  <a:lnTo>
                    <a:pt x="2065147" y="676008"/>
                  </a:lnTo>
                  <a:lnTo>
                    <a:pt x="2112010" y="680720"/>
                  </a:lnTo>
                  <a:lnTo>
                    <a:pt x="2158860" y="676008"/>
                  </a:lnTo>
                  <a:lnTo>
                    <a:pt x="2202484" y="662470"/>
                  </a:lnTo>
                  <a:lnTo>
                    <a:pt x="2217864" y="654126"/>
                  </a:lnTo>
                  <a:lnTo>
                    <a:pt x="2220201" y="694575"/>
                  </a:lnTo>
                  <a:lnTo>
                    <a:pt x="2228354" y="741083"/>
                  </a:lnTo>
                  <a:lnTo>
                    <a:pt x="2241562" y="785647"/>
                  </a:lnTo>
                  <a:lnTo>
                    <a:pt x="2259507" y="827963"/>
                  </a:lnTo>
                  <a:lnTo>
                    <a:pt x="2281885" y="867714"/>
                  </a:lnTo>
                  <a:lnTo>
                    <a:pt x="2308390" y="904595"/>
                  </a:lnTo>
                  <a:lnTo>
                    <a:pt x="2338705" y="938301"/>
                  </a:lnTo>
                  <a:lnTo>
                    <a:pt x="2372512" y="968514"/>
                  </a:lnTo>
                  <a:lnTo>
                    <a:pt x="2409507" y="994930"/>
                  </a:lnTo>
                  <a:lnTo>
                    <a:pt x="2449385" y="1017231"/>
                  </a:lnTo>
                  <a:lnTo>
                    <a:pt x="2491829" y="1035126"/>
                  </a:lnTo>
                  <a:lnTo>
                    <a:pt x="2536520" y="1048283"/>
                  </a:lnTo>
                  <a:lnTo>
                    <a:pt x="2583154" y="1056411"/>
                  </a:lnTo>
                  <a:lnTo>
                    <a:pt x="2631440" y="1059180"/>
                  </a:lnTo>
                  <a:lnTo>
                    <a:pt x="2679712" y="1056411"/>
                  </a:lnTo>
                  <a:lnTo>
                    <a:pt x="2726347" y="1048283"/>
                  </a:lnTo>
                  <a:lnTo>
                    <a:pt x="2771038" y="1035126"/>
                  </a:lnTo>
                  <a:lnTo>
                    <a:pt x="2813481" y="1017231"/>
                  </a:lnTo>
                  <a:lnTo>
                    <a:pt x="2853359" y="994930"/>
                  </a:lnTo>
                  <a:lnTo>
                    <a:pt x="2890355" y="968514"/>
                  </a:lnTo>
                  <a:lnTo>
                    <a:pt x="2924162" y="938301"/>
                  </a:lnTo>
                  <a:lnTo>
                    <a:pt x="2954477" y="904595"/>
                  </a:lnTo>
                  <a:lnTo>
                    <a:pt x="2980982" y="867714"/>
                  </a:lnTo>
                  <a:lnTo>
                    <a:pt x="3003359" y="827963"/>
                  </a:lnTo>
                  <a:lnTo>
                    <a:pt x="3021304" y="785647"/>
                  </a:lnTo>
                  <a:lnTo>
                    <a:pt x="3034512" y="741083"/>
                  </a:lnTo>
                  <a:lnTo>
                    <a:pt x="3042666" y="694575"/>
                  </a:lnTo>
                  <a:lnTo>
                    <a:pt x="3045460" y="64643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3819" y="4688840"/>
              <a:ext cx="223520" cy="226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380" y="934719"/>
              <a:ext cx="1038860" cy="901700"/>
            </a:xfrm>
            <a:custGeom>
              <a:avLst/>
              <a:gdLst/>
              <a:ahLst/>
              <a:cxnLst/>
              <a:rect l="l" t="t" r="r" b="b"/>
              <a:pathLst>
                <a:path w="1038860" h="901700">
                  <a:moveTo>
                    <a:pt x="1038860" y="669290"/>
                  </a:moveTo>
                  <a:lnTo>
                    <a:pt x="1034135" y="622439"/>
                  </a:lnTo>
                  <a:lnTo>
                    <a:pt x="1020584" y="578815"/>
                  </a:lnTo>
                  <a:lnTo>
                    <a:pt x="999159" y="539330"/>
                  </a:lnTo>
                  <a:lnTo>
                    <a:pt x="970788" y="504939"/>
                  </a:lnTo>
                  <a:lnTo>
                    <a:pt x="936383" y="476567"/>
                  </a:lnTo>
                  <a:lnTo>
                    <a:pt x="896912" y="455142"/>
                  </a:lnTo>
                  <a:lnTo>
                    <a:pt x="853287" y="441604"/>
                  </a:lnTo>
                  <a:lnTo>
                    <a:pt x="824077" y="438670"/>
                  </a:lnTo>
                  <a:lnTo>
                    <a:pt x="825500" y="414020"/>
                  </a:lnTo>
                  <a:lnTo>
                    <a:pt x="822718" y="365747"/>
                  </a:lnTo>
                  <a:lnTo>
                    <a:pt x="814590" y="319112"/>
                  </a:lnTo>
                  <a:lnTo>
                    <a:pt x="801433" y="274421"/>
                  </a:lnTo>
                  <a:lnTo>
                    <a:pt x="783539" y="231978"/>
                  </a:lnTo>
                  <a:lnTo>
                    <a:pt x="761238" y="192100"/>
                  </a:lnTo>
                  <a:lnTo>
                    <a:pt x="734822" y="155105"/>
                  </a:lnTo>
                  <a:lnTo>
                    <a:pt x="704596" y="121297"/>
                  </a:lnTo>
                  <a:lnTo>
                    <a:pt x="670890" y="90982"/>
                  </a:lnTo>
                  <a:lnTo>
                    <a:pt x="634009" y="64477"/>
                  </a:lnTo>
                  <a:lnTo>
                    <a:pt x="594258" y="42100"/>
                  </a:lnTo>
                  <a:lnTo>
                    <a:pt x="551942" y="24155"/>
                  </a:lnTo>
                  <a:lnTo>
                    <a:pt x="507377" y="10947"/>
                  </a:lnTo>
                  <a:lnTo>
                    <a:pt x="460883" y="2794"/>
                  </a:lnTo>
                  <a:lnTo>
                    <a:pt x="412750" y="0"/>
                  </a:lnTo>
                  <a:lnTo>
                    <a:pt x="364604" y="2794"/>
                  </a:lnTo>
                  <a:lnTo>
                    <a:pt x="318109" y="10947"/>
                  </a:lnTo>
                  <a:lnTo>
                    <a:pt x="273545" y="24155"/>
                  </a:lnTo>
                  <a:lnTo>
                    <a:pt x="231228" y="42100"/>
                  </a:lnTo>
                  <a:lnTo>
                    <a:pt x="191477" y="64477"/>
                  </a:lnTo>
                  <a:lnTo>
                    <a:pt x="154597" y="90982"/>
                  </a:lnTo>
                  <a:lnTo>
                    <a:pt x="120891" y="121297"/>
                  </a:lnTo>
                  <a:lnTo>
                    <a:pt x="90665" y="155105"/>
                  </a:lnTo>
                  <a:lnTo>
                    <a:pt x="64249" y="192100"/>
                  </a:lnTo>
                  <a:lnTo>
                    <a:pt x="41948" y="231978"/>
                  </a:lnTo>
                  <a:lnTo>
                    <a:pt x="24053" y="274421"/>
                  </a:lnTo>
                  <a:lnTo>
                    <a:pt x="10896" y="319112"/>
                  </a:lnTo>
                  <a:lnTo>
                    <a:pt x="2768" y="365747"/>
                  </a:lnTo>
                  <a:lnTo>
                    <a:pt x="0" y="414020"/>
                  </a:lnTo>
                  <a:lnTo>
                    <a:pt x="2768" y="462305"/>
                  </a:lnTo>
                  <a:lnTo>
                    <a:pt x="10896" y="508939"/>
                  </a:lnTo>
                  <a:lnTo>
                    <a:pt x="24053" y="553631"/>
                  </a:lnTo>
                  <a:lnTo>
                    <a:pt x="41948" y="596074"/>
                  </a:lnTo>
                  <a:lnTo>
                    <a:pt x="64249" y="635952"/>
                  </a:lnTo>
                  <a:lnTo>
                    <a:pt x="90665" y="672947"/>
                  </a:lnTo>
                  <a:lnTo>
                    <a:pt x="120891" y="706755"/>
                  </a:lnTo>
                  <a:lnTo>
                    <a:pt x="154597" y="737069"/>
                  </a:lnTo>
                  <a:lnTo>
                    <a:pt x="191477" y="763574"/>
                  </a:lnTo>
                  <a:lnTo>
                    <a:pt x="231228" y="785952"/>
                  </a:lnTo>
                  <a:lnTo>
                    <a:pt x="273545" y="803897"/>
                  </a:lnTo>
                  <a:lnTo>
                    <a:pt x="318109" y="817105"/>
                  </a:lnTo>
                  <a:lnTo>
                    <a:pt x="364604" y="825258"/>
                  </a:lnTo>
                  <a:lnTo>
                    <a:pt x="412750" y="828040"/>
                  </a:lnTo>
                  <a:lnTo>
                    <a:pt x="460883" y="825258"/>
                  </a:lnTo>
                  <a:lnTo>
                    <a:pt x="507377" y="817105"/>
                  </a:lnTo>
                  <a:lnTo>
                    <a:pt x="551942" y="803897"/>
                  </a:lnTo>
                  <a:lnTo>
                    <a:pt x="594258" y="785952"/>
                  </a:lnTo>
                  <a:lnTo>
                    <a:pt x="603631" y="780681"/>
                  </a:lnTo>
                  <a:lnTo>
                    <a:pt x="613727" y="799261"/>
                  </a:lnTo>
                  <a:lnTo>
                    <a:pt x="642099" y="833653"/>
                  </a:lnTo>
                  <a:lnTo>
                    <a:pt x="676503" y="862025"/>
                  </a:lnTo>
                  <a:lnTo>
                    <a:pt x="715975" y="883450"/>
                  </a:lnTo>
                  <a:lnTo>
                    <a:pt x="759599" y="896988"/>
                  </a:lnTo>
                  <a:lnTo>
                    <a:pt x="806450" y="901700"/>
                  </a:lnTo>
                  <a:lnTo>
                    <a:pt x="853287" y="896988"/>
                  </a:lnTo>
                  <a:lnTo>
                    <a:pt x="896912" y="883450"/>
                  </a:lnTo>
                  <a:lnTo>
                    <a:pt x="936383" y="862025"/>
                  </a:lnTo>
                  <a:lnTo>
                    <a:pt x="970788" y="833653"/>
                  </a:lnTo>
                  <a:lnTo>
                    <a:pt x="999159" y="799261"/>
                  </a:lnTo>
                  <a:lnTo>
                    <a:pt x="1020584" y="759777"/>
                  </a:lnTo>
                  <a:lnTo>
                    <a:pt x="1034135" y="716153"/>
                  </a:lnTo>
                  <a:lnTo>
                    <a:pt x="1038860" y="66929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0" y="5049520"/>
              <a:ext cx="226060" cy="226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3419" y="3716020"/>
              <a:ext cx="254000" cy="256540"/>
            </a:xfrm>
            <a:custGeom>
              <a:avLst/>
              <a:gdLst/>
              <a:ahLst/>
              <a:cxnLst/>
              <a:rect l="l" t="t" r="r" b="b"/>
              <a:pathLst>
                <a:path w="254000" h="256539">
                  <a:moveTo>
                    <a:pt x="126999" y="0"/>
                  </a:moveTo>
                  <a:lnTo>
                    <a:pt x="77565" y="10076"/>
                  </a:lnTo>
                  <a:lnTo>
                    <a:pt x="37196" y="37560"/>
                  </a:lnTo>
                  <a:lnTo>
                    <a:pt x="9980" y="78331"/>
                  </a:lnTo>
                  <a:lnTo>
                    <a:pt x="0" y="128269"/>
                  </a:lnTo>
                  <a:lnTo>
                    <a:pt x="9980" y="178208"/>
                  </a:lnTo>
                  <a:lnTo>
                    <a:pt x="37196" y="218979"/>
                  </a:lnTo>
                  <a:lnTo>
                    <a:pt x="77565" y="246463"/>
                  </a:lnTo>
                  <a:lnTo>
                    <a:pt x="126999" y="256539"/>
                  </a:lnTo>
                  <a:lnTo>
                    <a:pt x="176434" y="246463"/>
                  </a:lnTo>
                  <a:lnTo>
                    <a:pt x="216803" y="218979"/>
                  </a:lnTo>
                  <a:lnTo>
                    <a:pt x="244019" y="178208"/>
                  </a:lnTo>
                  <a:lnTo>
                    <a:pt x="253999" y="128269"/>
                  </a:lnTo>
                  <a:lnTo>
                    <a:pt x="244019" y="78331"/>
                  </a:lnTo>
                  <a:lnTo>
                    <a:pt x="216803" y="37560"/>
                  </a:lnTo>
                  <a:lnTo>
                    <a:pt x="176434" y="10076"/>
                  </a:lnTo>
                  <a:lnTo>
                    <a:pt x="126999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12159" y="1678939"/>
              <a:ext cx="226060" cy="2260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59100" y="162560"/>
              <a:ext cx="121919" cy="1244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9240519" y="6361429"/>
            <a:ext cx="27940" cy="496570"/>
          </a:xfrm>
          <a:custGeom>
            <a:avLst/>
            <a:gdLst/>
            <a:ahLst/>
            <a:cxnLst/>
            <a:rect l="l" t="t" r="r" b="b"/>
            <a:pathLst>
              <a:path w="27940" h="496570">
                <a:moveTo>
                  <a:pt x="27940" y="0"/>
                </a:moveTo>
                <a:lnTo>
                  <a:pt x="0" y="0"/>
                </a:lnTo>
                <a:lnTo>
                  <a:pt x="0" y="496567"/>
                </a:lnTo>
                <a:lnTo>
                  <a:pt x="27940" y="496567"/>
                </a:lnTo>
                <a:lnTo>
                  <a:pt x="27940" y="0"/>
                </a:lnTo>
                <a:close/>
              </a:path>
            </a:pathLst>
          </a:custGeom>
          <a:solidFill>
            <a:srgbClr val="08915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779" y="287020"/>
            <a:ext cx="2075180" cy="449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4774565" y="6164580"/>
            <a:ext cx="4847590" cy="464820"/>
            <a:chOff x="4774565" y="5770879"/>
            <a:chExt cx="4847590" cy="464820"/>
          </a:xfrm>
        </p:grpSpPr>
        <p:sp>
          <p:nvSpPr>
            <p:cNvPr id="16" name="object 16"/>
            <p:cNvSpPr/>
            <p:nvPr/>
          </p:nvSpPr>
          <p:spPr>
            <a:xfrm>
              <a:off x="4774565" y="5770879"/>
              <a:ext cx="369150" cy="1600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84445" y="5770879"/>
              <a:ext cx="700087" cy="1600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39765" y="5770879"/>
              <a:ext cx="665111" cy="1600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4826" y="5770879"/>
              <a:ext cx="1326324" cy="1600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35240" y="5770879"/>
              <a:ext cx="1260652" cy="1600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54694" y="5770879"/>
              <a:ext cx="767460" cy="1600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74565" y="5923279"/>
              <a:ext cx="509689" cy="160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4465" y="5923279"/>
              <a:ext cx="499872" cy="1600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94045" y="5923279"/>
              <a:ext cx="872070" cy="1600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19926" y="5923279"/>
              <a:ext cx="825753" cy="1600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97420" y="5923279"/>
              <a:ext cx="583476" cy="1600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40980" y="5923279"/>
              <a:ext cx="361950" cy="16001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63941" y="5923279"/>
              <a:ext cx="457200" cy="1600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577961" y="5923279"/>
              <a:ext cx="627011" cy="16001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159494" y="5923279"/>
              <a:ext cx="460628" cy="16001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74565" y="6075679"/>
              <a:ext cx="232410" cy="16002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62525" y="6075679"/>
              <a:ext cx="478536" cy="16002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94325" y="6075679"/>
              <a:ext cx="1167828" cy="1600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12179" y="6075679"/>
              <a:ext cx="345440" cy="1600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4612957" y="673004"/>
            <a:ext cx="1171575" cy="2238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4774565" y="5278120"/>
            <a:ext cx="1075270" cy="2235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86526" y="5278120"/>
            <a:ext cx="1280541" cy="2235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04100" y="5278120"/>
            <a:ext cx="746759" cy="2235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8288401" y="5278120"/>
            <a:ext cx="1348105" cy="223520"/>
            <a:chOff x="8288401" y="4758309"/>
            <a:chExt cx="1348105" cy="223520"/>
          </a:xfrm>
        </p:grpSpPr>
        <p:sp>
          <p:nvSpPr>
            <p:cNvPr id="51" name="object 51"/>
            <p:cNvSpPr/>
            <p:nvPr/>
          </p:nvSpPr>
          <p:spPr>
            <a:xfrm>
              <a:off x="8288401" y="4758309"/>
              <a:ext cx="127000" cy="22351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351901" y="4758309"/>
              <a:ext cx="746759" cy="22351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991854" y="4758309"/>
              <a:ext cx="172720" cy="22351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078341" y="4758309"/>
              <a:ext cx="558165" cy="22351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4774565" y="5491480"/>
            <a:ext cx="1389380" cy="223520"/>
            <a:chOff x="4774565" y="4971669"/>
            <a:chExt cx="1389380" cy="223520"/>
          </a:xfrm>
        </p:grpSpPr>
        <p:sp>
          <p:nvSpPr>
            <p:cNvPr id="56" name="object 56"/>
            <p:cNvSpPr/>
            <p:nvPr/>
          </p:nvSpPr>
          <p:spPr>
            <a:xfrm>
              <a:off x="4774565" y="4971669"/>
              <a:ext cx="786676" cy="22351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08625" y="4971669"/>
              <a:ext cx="655269" cy="22351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4763134" y="5777548"/>
            <a:ext cx="3481070" cy="223520"/>
            <a:chOff x="4763134" y="5383847"/>
            <a:chExt cx="3481070" cy="223520"/>
          </a:xfrm>
        </p:grpSpPr>
        <p:sp>
          <p:nvSpPr>
            <p:cNvPr id="59" name="object 59"/>
            <p:cNvSpPr/>
            <p:nvPr/>
          </p:nvSpPr>
          <p:spPr>
            <a:xfrm>
              <a:off x="4763134" y="5383847"/>
              <a:ext cx="1232496" cy="22351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929375" y="5383847"/>
              <a:ext cx="847991" cy="22351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17029" y="5383847"/>
              <a:ext cx="1066800" cy="22351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725790" y="5383847"/>
              <a:ext cx="518159" cy="22351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4273041" y="3463698"/>
            <a:ext cx="5436490" cy="312420"/>
            <a:chOff x="4774565" y="2879725"/>
            <a:chExt cx="4845050" cy="312420"/>
          </a:xfrm>
        </p:grpSpPr>
        <p:sp>
          <p:nvSpPr>
            <p:cNvPr id="64" name="object 64"/>
            <p:cNvSpPr/>
            <p:nvPr/>
          </p:nvSpPr>
          <p:spPr>
            <a:xfrm>
              <a:off x="4774565" y="2879725"/>
              <a:ext cx="4845050" cy="16002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774565" y="3032125"/>
              <a:ext cx="691514" cy="16002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4194169" y="4251006"/>
            <a:ext cx="283210" cy="410209"/>
          </a:xfrm>
          <a:custGeom>
            <a:avLst/>
            <a:gdLst/>
            <a:ahLst/>
            <a:cxnLst/>
            <a:rect l="l" t="t" r="r" b="b"/>
            <a:pathLst>
              <a:path w="283210" h="410210">
                <a:moveTo>
                  <a:pt x="255777" y="46736"/>
                </a:moveTo>
                <a:lnTo>
                  <a:pt x="228980" y="46736"/>
                </a:lnTo>
                <a:lnTo>
                  <a:pt x="231602" y="69218"/>
                </a:lnTo>
                <a:lnTo>
                  <a:pt x="228615" y="91725"/>
                </a:lnTo>
                <a:lnTo>
                  <a:pt x="220033" y="113137"/>
                </a:lnTo>
                <a:lnTo>
                  <a:pt x="205866" y="132333"/>
                </a:lnTo>
                <a:lnTo>
                  <a:pt x="150495" y="189992"/>
                </a:lnTo>
                <a:lnTo>
                  <a:pt x="151129" y="222376"/>
                </a:lnTo>
                <a:lnTo>
                  <a:pt x="208914" y="277749"/>
                </a:lnTo>
                <a:lnTo>
                  <a:pt x="224093" y="296608"/>
                </a:lnTo>
                <a:lnTo>
                  <a:pt x="233568" y="317944"/>
                </a:lnTo>
                <a:lnTo>
                  <a:pt x="237257" y="340613"/>
                </a:lnTo>
                <a:lnTo>
                  <a:pt x="235076" y="363474"/>
                </a:lnTo>
                <a:lnTo>
                  <a:pt x="23367" y="363474"/>
                </a:lnTo>
                <a:lnTo>
                  <a:pt x="14251" y="365321"/>
                </a:lnTo>
                <a:lnTo>
                  <a:pt x="6826" y="370347"/>
                </a:lnTo>
                <a:lnTo>
                  <a:pt x="1829" y="377779"/>
                </a:lnTo>
                <a:lnTo>
                  <a:pt x="0" y="386842"/>
                </a:lnTo>
                <a:lnTo>
                  <a:pt x="1829" y="395958"/>
                </a:lnTo>
                <a:lnTo>
                  <a:pt x="6826" y="403383"/>
                </a:lnTo>
                <a:lnTo>
                  <a:pt x="14251" y="408380"/>
                </a:lnTo>
                <a:lnTo>
                  <a:pt x="23367" y="410209"/>
                </a:lnTo>
                <a:lnTo>
                  <a:pt x="259334" y="410209"/>
                </a:lnTo>
                <a:lnTo>
                  <a:pt x="268396" y="408380"/>
                </a:lnTo>
                <a:lnTo>
                  <a:pt x="275828" y="403383"/>
                </a:lnTo>
                <a:lnTo>
                  <a:pt x="280854" y="395958"/>
                </a:lnTo>
                <a:lnTo>
                  <a:pt x="282701" y="386842"/>
                </a:lnTo>
                <a:lnTo>
                  <a:pt x="281112" y="378396"/>
                </a:lnTo>
                <a:lnTo>
                  <a:pt x="276748" y="371379"/>
                </a:lnTo>
                <a:lnTo>
                  <a:pt x="270218" y="366410"/>
                </a:lnTo>
                <a:lnTo>
                  <a:pt x="262127" y="364108"/>
                </a:lnTo>
                <a:lnTo>
                  <a:pt x="263447" y="335629"/>
                </a:lnTo>
                <a:lnTo>
                  <a:pt x="257921" y="307625"/>
                </a:lnTo>
                <a:lnTo>
                  <a:pt x="245608" y="281384"/>
                </a:lnTo>
                <a:lnTo>
                  <a:pt x="226567" y="258190"/>
                </a:lnTo>
                <a:lnTo>
                  <a:pt x="171576" y="206120"/>
                </a:lnTo>
                <a:lnTo>
                  <a:pt x="224916" y="150494"/>
                </a:lnTo>
                <a:lnTo>
                  <a:pt x="242294" y="127263"/>
                </a:lnTo>
                <a:lnTo>
                  <a:pt x="253253" y="101425"/>
                </a:lnTo>
                <a:lnTo>
                  <a:pt x="257760" y="74181"/>
                </a:lnTo>
                <a:lnTo>
                  <a:pt x="255777" y="46736"/>
                </a:lnTo>
                <a:close/>
              </a:path>
              <a:path w="283210" h="410210">
                <a:moveTo>
                  <a:pt x="259334" y="0"/>
                </a:moveTo>
                <a:lnTo>
                  <a:pt x="23367" y="0"/>
                </a:lnTo>
                <a:lnTo>
                  <a:pt x="14251" y="1829"/>
                </a:lnTo>
                <a:lnTo>
                  <a:pt x="6826" y="6826"/>
                </a:lnTo>
                <a:lnTo>
                  <a:pt x="1829" y="14251"/>
                </a:lnTo>
                <a:lnTo>
                  <a:pt x="0" y="23368"/>
                </a:lnTo>
                <a:lnTo>
                  <a:pt x="1635" y="31976"/>
                </a:lnTo>
                <a:lnTo>
                  <a:pt x="6127" y="39084"/>
                </a:lnTo>
                <a:lnTo>
                  <a:pt x="12858" y="44049"/>
                </a:lnTo>
                <a:lnTo>
                  <a:pt x="21209" y="46227"/>
                </a:lnTo>
                <a:lnTo>
                  <a:pt x="19248" y="75094"/>
                </a:lnTo>
                <a:lnTo>
                  <a:pt x="24383" y="103616"/>
                </a:lnTo>
                <a:lnTo>
                  <a:pt x="36568" y="130399"/>
                </a:lnTo>
                <a:lnTo>
                  <a:pt x="55752" y="154050"/>
                </a:lnTo>
                <a:lnTo>
                  <a:pt x="110616" y="206756"/>
                </a:lnTo>
                <a:lnTo>
                  <a:pt x="57530" y="262889"/>
                </a:lnTo>
                <a:lnTo>
                  <a:pt x="40655" y="285446"/>
                </a:lnTo>
                <a:lnTo>
                  <a:pt x="29876" y="310467"/>
                </a:lnTo>
                <a:lnTo>
                  <a:pt x="25241" y="336845"/>
                </a:lnTo>
                <a:lnTo>
                  <a:pt x="26797" y="363474"/>
                </a:lnTo>
                <a:lnTo>
                  <a:pt x="53848" y="363474"/>
                </a:lnTo>
                <a:lnTo>
                  <a:pt x="51530" y="341639"/>
                </a:lnTo>
                <a:lnTo>
                  <a:pt x="54641" y="319865"/>
                </a:lnTo>
                <a:lnTo>
                  <a:pt x="63134" y="299162"/>
                </a:lnTo>
                <a:lnTo>
                  <a:pt x="76962" y="280543"/>
                </a:lnTo>
                <a:lnTo>
                  <a:pt x="132334" y="222884"/>
                </a:lnTo>
                <a:lnTo>
                  <a:pt x="131699" y="190373"/>
                </a:lnTo>
                <a:lnTo>
                  <a:pt x="73913" y="135000"/>
                </a:lnTo>
                <a:lnTo>
                  <a:pt x="58416" y="115637"/>
                </a:lnTo>
                <a:lnTo>
                  <a:pt x="48895" y="93630"/>
                </a:lnTo>
                <a:lnTo>
                  <a:pt x="45374" y="70242"/>
                </a:lnTo>
                <a:lnTo>
                  <a:pt x="47878" y="46736"/>
                </a:lnTo>
                <a:lnTo>
                  <a:pt x="259334" y="46736"/>
                </a:lnTo>
                <a:lnTo>
                  <a:pt x="268396" y="44888"/>
                </a:lnTo>
                <a:lnTo>
                  <a:pt x="275828" y="39862"/>
                </a:lnTo>
                <a:lnTo>
                  <a:pt x="280854" y="32430"/>
                </a:lnTo>
                <a:lnTo>
                  <a:pt x="282701" y="23368"/>
                </a:lnTo>
                <a:lnTo>
                  <a:pt x="280854" y="14251"/>
                </a:lnTo>
                <a:lnTo>
                  <a:pt x="275828" y="6826"/>
                </a:lnTo>
                <a:lnTo>
                  <a:pt x="268396" y="1829"/>
                </a:lnTo>
                <a:lnTo>
                  <a:pt x="259334" y="0"/>
                </a:lnTo>
                <a:close/>
              </a:path>
              <a:path w="283210" h="410210">
                <a:moveTo>
                  <a:pt x="149478" y="281558"/>
                </a:moveTo>
                <a:lnTo>
                  <a:pt x="94150" y="289952"/>
                </a:lnTo>
                <a:lnTo>
                  <a:pt x="67516" y="327136"/>
                </a:lnTo>
                <a:lnTo>
                  <a:pt x="69467" y="342116"/>
                </a:lnTo>
                <a:lnTo>
                  <a:pt x="74549" y="356488"/>
                </a:lnTo>
                <a:lnTo>
                  <a:pt x="215773" y="356488"/>
                </a:lnTo>
                <a:lnTo>
                  <a:pt x="220801" y="342116"/>
                </a:lnTo>
                <a:lnTo>
                  <a:pt x="222758" y="327136"/>
                </a:lnTo>
                <a:lnTo>
                  <a:pt x="221666" y="312037"/>
                </a:lnTo>
                <a:lnTo>
                  <a:pt x="182943" y="286051"/>
                </a:lnTo>
                <a:lnTo>
                  <a:pt x="149478" y="281558"/>
                </a:lnTo>
                <a:close/>
              </a:path>
              <a:path w="283210" h="410210">
                <a:moveTo>
                  <a:pt x="211200" y="90296"/>
                </a:moveTo>
                <a:lnTo>
                  <a:pt x="71500" y="90296"/>
                </a:lnTo>
                <a:lnTo>
                  <a:pt x="74233" y="96323"/>
                </a:lnTo>
                <a:lnTo>
                  <a:pt x="77644" y="102028"/>
                </a:lnTo>
                <a:lnTo>
                  <a:pt x="81698" y="107424"/>
                </a:lnTo>
                <a:lnTo>
                  <a:pt x="86360" y="112521"/>
                </a:lnTo>
                <a:lnTo>
                  <a:pt x="141350" y="167386"/>
                </a:lnTo>
                <a:lnTo>
                  <a:pt x="196214" y="112521"/>
                </a:lnTo>
                <a:lnTo>
                  <a:pt x="200878" y="107424"/>
                </a:lnTo>
                <a:lnTo>
                  <a:pt x="204946" y="102028"/>
                </a:lnTo>
                <a:lnTo>
                  <a:pt x="208395" y="96323"/>
                </a:lnTo>
                <a:lnTo>
                  <a:pt x="211200" y="90296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14151" y="553941"/>
            <a:ext cx="467359" cy="467359"/>
          </a:xfrm>
          <a:custGeom>
            <a:avLst/>
            <a:gdLst/>
            <a:ahLst/>
            <a:cxnLst/>
            <a:rect l="l" t="t" r="r" b="b"/>
            <a:pathLst>
              <a:path w="467360" h="467359">
                <a:moveTo>
                  <a:pt x="245617" y="0"/>
                </a:moveTo>
                <a:lnTo>
                  <a:pt x="221741" y="0"/>
                </a:lnTo>
                <a:lnTo>
                  <a:pt x="197865" y="2794"/>
                </a:lnTo>
                <a:lnTo>
                  <a:pt x="186689" y="4952"/>
                </a:lnTo>
                <a:lnTo>
                  <a:pt x="175387" y="6985"/>
                </a:lnTo>
                <a:lnTo>
                  <a:pt x="164211" y="10540"/>
                </a:lnTo>
                <a:lnTo>
                  <a:pt x="153669" y="14097"/>
                </a:lnTo>
                <a:lnTo>
                  <a:pt x="142493" y="18287"/>
                </a:lnTo>
                <a:lnTo>
                  <a:pt x="132587" y="23240"/>
                </a:lnTo>
                <a:lnTo>
                  <a:pt x="122174" y="28067"/>
                </a:lnTo>
                <a:lnTo>
                  <a:pt x="84962" y="53339"/>
                </a:lnTo>
                <a:lnTo>
                  <a:pt x="68834" y="68834"/>
                </a:lnTo>
                <a:lnTo>
                  <a:pt x="61087" y="76454"/>
                </a:lnTo>
                <a:lnTo>
                  <a:pt x="33654" y="112268"/>
                </a:lnTo>
                <a:lnTo>
                  <a:pt x="23113" y="132587"/>
                </a:lnTo>
                <a:lnTo>
                  <a:pt x="18287" y="142494"/>
                </a:lnTo>
                <a:lnTo>
                  <a:pt x="14097" y="153670"/>
                </a:lnTo>
                <a:lnTo>
                  <a:pt x="10540" y="164211"/>
                </a:lnTo>
                <a:lnTo>
                  <a:pt x="6985" y="175387"/>
                </a:lnTo>
                <a:lnTo>
                  <a:pt x="4830" y="187325"/>
                </a:lnTo>
                <a:lnTo>
                  <a:pt x="2793" y="197865"/>
                </a:lnTo>
                <a:lnTo>
                  <a:pt x="0" y="221742"/>
                </a:lnTo>
                <a:lnTo>
                  <a:pt x="0" y="245618"/>
                </a:lnTo>
                <a:lnTo>
                  <a:pt x="2793" y="269494"/>
                </a:lnTo>
                <a:lnTo>
                  <a:pt x="4952" y="280670"/>
                </a:lnTo>
                <a:lnTo>
                  <a:pt x="6985" y="291973"/>
                </a:lnTo>
                <a:lnTo>
                  <a:pt x="10540" y="303149"/>
                </a:lnTo>
                <a:lnTo>
                  <a:pt x="14097" y="313689"/>
                </a:lnTo>
                <a:lnTo>
                  <a:pt x="18287" y="324865"/>
                </a:lnTo>
                <a:lnTo>
                  <a:pt x="23113" y="334772"/>
                </a:lnTo>
                <a:lnTo>
                  <a:pt x="28066" y="345313"/>
                </a:lnTo>
                <a:lnTo>
                  <a:pt x="53339" y="382397"/>
                </a:lnTo>
                <a:lnTo>
                  <a:pt x="68834" y="398525"/>
                </a:lnTo>
                <a:lnTo>
                  <a:pt x="76453" y="406273"/>
                </a:lnTo>
                <a:lnTo>
                  <a:pt x="112267" y="433705"/>
                </a:lnTo>
                <a:lnTo>
                  <a:pt x="132587" y="444119"/>
                </a:lnTo>
                <a:lnTo>
                  <a:pt x="142493" y="449072"/>
                </a:lnTo>
                <a:lnTo>
                  <a:pt x="153669" y="453263"/>
                </a:lnTo>
                <a:lnTo>
                  <a:pt x="164211" y="456819"/>
                </a:lnTo>
                <a:lnTo>
                  <a:pt x="175387" y="460375"/>
                </a:lnTo>
                <a:lnTo>
                  <a:pt x="186689" y="462407"/>
                </a:lnTo>
                <a:lnTo>
                  <a:pt x="197865" y="464565"/>
                </a:lnTo>
                <a:lnTo>
                  <a:pt x="221741" y="467360"/>
                </a:lnTo>
                <a:lnTo>
                  <a:pt x="245617" y="467360"/>
                </a:lnTo>
                <a:lnTo>
                  <a:pt x="269493" y="464565"/>
                </a:lnTo>
                <a:lnTo>
                  <a:pt x="280669" y="462407"/>
                </a:lnTo>
                <a:lnTo>
                  <a:pt x="291973" y="460375"/>
                </a:lnTo>
                <a:lnTo>
                  <a:pt x="314451" y="453263"/>
                </a:lnTo>
                <a:lnTo>
                  <a:pt x="324865" y="449072"/>
                </a:lnTo>
                <a:lnTo>
                  <a:pt x="334772" y="444119"/>
                </a:lnTo>
                <a:lnTo>
                  <a:pt x="345186" y="439293"/>
                </a:lnTo>
                <a:lnTo>
                  <a:pt x="382397" y="414020"/>
                </a:lnTo>
                <a:lnTo>
                  <a:pt x="398525" y="398525"/>
                </a:lnTo>
                <a:lnTo>
                  <a:pt x="407035" y="390906"/>
                </a:lnTo>
                <a:lnTo>
                  <a:pt x="433704" y="355092"/>
                </a:lnTo>
                <a:lnTo>
                  <a:pt x="444245" y="334772"/>
                </a:lnTo>
                <a:lnTo>
                  <a:pt x="449072" y="324865"/>
                </a:lnTo>
                <a:lnTo>
                  <a:pt x="450119" y="322072"/>
                </a:lnTo>
                <a:lnTo>
                  <a:pt x="203453" y="322072"/>
                </a:lnTo>
                <a:lnTo>
                  <a:pt x="198627" y="320675"/>
                </a:lnTo>
                <a:lnTo>
                  <a:pt x="194437" y="317881"/>
                </a:lnTo>
                <a:lnTo>
                  <a:pt x="190118" y="315087"/>
                </a:lnTo>
                <a:lnTo>
                  <a:pt x="131190" y="256159"/>
                </a:lnTo>
                <a:lnTo>
                  <a:pt x="125602" y="247776"/>
                </a:lnTo>
                <a:lnTo>
                  <a:pt x="124205" y="242824"/>
                </a:lnTo>
                <a:lnTo>
                  <a:pt x="124205" y="232918"/>
                </a:lnTo>
                <a:lnTo>
                  <a:pt x="149478" y="212598"/>
                </a:lnTo>
                <a:lnTo>
                  <a:pt x="254750" y="212598"/>
                </a:lnTo>
                <a:lnTo>
                  <a:pt x="306704" y="162813"/>
                </a:lnTo>
                <a:lnTo>
                  <a:pt x="310895" y="158623"/>
                </a:lnTo>
                <a:lnTo>
                  <a:pt x="315849" y="155829"/>
                </a:lnTo>
                <a:lnTo>
                  <a:pt x="320675" y="154432"/>
                </a:lnTo>
                <a:lnTo>
                  <a:pt x="326263" y="153670"/>
                </a:lnTo>
                <a:lnTo>
                  <a:pt x="453263" y="153670"/>
                </a:lnTo>
                <a:lnTo>
                  <a:pt x="449072" y="142494"/>
                </a:lnTo>
                <a:lnTo>
                  <a:pt x="444245" y="132587"/>
                </a:lnTo>
                <a:lnTo>
                  <a:pt x="439292" y="122047"/>
                </a:lnTo>
                <a:lnTo>
                  <a:pt x="433704" y="112268"/>
                </a:lnTo>
                <a:lnTo>
                  <a:pt x="421004" y="93980"/>
                </a:lnTo>
                <a:lnTo>
                  <a:pt x="414019" y="84962"/>
                </a:lnTo>
                <a:lnTo>
                  <a:pt x="407035" y="76454"/>
                </a:lnTo>
                <a:lnTo>
                  <a:pt x="398525" y="68834"/>
                </a:lnTo>
                <a:lnTo>
                  <a:pt x="390905" y="61087"/>
                </a:lnTo>
                <a:lnTo>
                  <a:pt x="355091" y="33655"/>
                </a:lnTo>
                <a:lnTo>
                  <a:pt x="334772" y="23240"/>
                </a:lnTo>
                <a:lnTo>
                  <a:pt x="324865" y="18287"/>
                </a:lnTo>
                <a:lnTo>
                  <a:pt x="314451" y="14097"/>
                </a:lnTo>
                <a:lnTo>
                  <a:pt x="291973" y="6985"/>
                </a:lnTo>
                <a:lnTo>
                  <a:pt x="280669" y="4952"/>
                </a:lnTo>
                <a:lnTo>
                  <a:pt x="269493" y="2794"/>
                </a:lnTo>
                <a:lnTo>
                  <a:pt x="245617" y="0"/>
                </a:lnTo>
                <a:close/>
              </a:path>
              <a:path w="467360" h="467359">
                <a:moveTo>
                  <a:pt x="453263" y="153670"/>
                </a:moveTo>
                <a:lnTo>
                  <a:pt x="330453" y="153670"/>
                </a:lnTo>
                <a:lnTo>
                  <a:pt x="338963" y="156463"/>
                </a:lnTo>
                <a:lnTo>
                  <a:pt x="342518" y="159258"/>
                </a:lnTo>
                <a:lnTo>
                  <a:pt x="346710" y="163449"/>
                </a:lnTo>
                <a:lnTo>
                  <a:pt x="349503" y="167767"/>
                </a:lnTo>
                <a:lnTo>
                  <a:pt x="350900" y="173355"/>
                </a:lnTo>
                <a:lnTo>
                  <a:pt x="351536" y="178943"/>
                </a:lnTo>
                <a:lnTo>
                  <a:pt x="351536" y="183134"/>
                </a:lnTo>
                <a:lnTo>
                  <a:pt x="224536" y="316484"/>
                </a:lnTo>
                <a:lnTo>
                  <a:pt x="209803" y="322072"/>
                </a:lnTo>
                <a:lnTo>
                  <a:pt x="450119" y="322072"/>
                </a:lnTo>
                <a:lnTo>
                  <a:pt x="453263" y="313689"/>
                </a:lnTo>
                <a:lnTo>
                  <a:pt x="456818" y="303149"/>
                </a:lnTo>
                <a:lnTo>
                  <a:pt x="460375" y="291973"/>
                </a:lnTo>
                <a:lnTo>
                  <a:pt x="462406" y="280670"/>
                </a:lnTo>
                <a:lnTo>
                  <a:pt x="464565" y="269494"/>
                </a:lnTo>
                <a:lnTo>
                  <a:pt x="467360" y="245618"/>
                </a:lnTo>
                <a:lnTo>
                  <a:pt x="467360" y="221742"/>
                </a:lnTo>
                <a:lnTo>
                  <a:pt x="464565" y="197865"/>
                </a:lnTo>
                <a:lnTo>
                  <a:pt x="462406" y="186689"/>
                </a:lnTo>
                <a:lnTo>
                  <a:pt x="460375" y="175387"/>
                </a:lnTo>
                <a:lnTo>
                  <a:pt x="456818" y="164211"/>
                </a:lnTo>
                <a:lnTo>
                  <a:pt x="453263" y="153670"/>
                </a:lnTo>
                <a:close/>
              </a:path>
              <a:path w="467360" h="467359">
                <a:moveTo>
                  <a:pt x="254750" y="212598"/>
                </a:moveTo>
                <a:lnTo>
                  <a:pt x="149478" y="212598"/>
                </a:lnTo>
                <a:lnTo>
                  <a:pt x="154431" y="213360"/>
                </a:lnTo>
                <a:lnTo>
                  <a:pt x="158623" y="214757"/>
                </a:lnTo>
                <a:lnTo>
                  <a:pt x="163575" y="216788"/>
                </a:lnTo>
                <a:lnTo>
                  <a:pt x="167004" y="220345"/>
                </a:lnTo>
                <a:lnTo>
                  <a:pt x="206375" y="258952"/>
                </a:lnTo>
                <a:lnTo>
                  <a:pt x="254750" y="212598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91000" y="1280943"/>
            <a:ext cx="109219" cy="10667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91000" y="1727200"/>
            <a:ext cx="109219" cy="1092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91000" y="2129672"/>
            <a:ext cx="109219" cy="1092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53559" y="5439790"/>
            <a:ext cx="109219" cy="1092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53559" y="5839460"/>
            <a:ext cx="109219" cy="10922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5378D5-2C4F-8063-6F82-4CC982A039DD}"/>
              </a:ext>
            </a:extLst>
          </p:cNvPr>
          <p:cNvSpPr txBox="1"/>
          <p:nvPr/>
        </p:nvSpPr>
        <p:spPr>
          <a:xfrm>
            <a:off x="3963288" y="63204"/>
            <a:ext cx="59390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Дорожная карта по внедрению </a:t>
            </a:r>
            <a:r>
              <a:rPr lang="en-US" sz="25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ESG </a:t>
            </a:r>
            <a:r>
              <a:rPr lang="ru-RU" sz="25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в </a:t>
            </a:r>
            <a:r>
              <a:rPr lang="en-US" sz="25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SQB</a:t>
            </a:r>
            <a:endParaRPr lang="ru-RU" sz="2500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3D56538-890C-6B73-2AAC-C02049643751}"/>
              </a:ext>
            </a:extLst>
          </p:cNvPr>
          <p:cNvSpPr txBox="1"/>
          <p:nvPr/>
        </p:nvSpPr>
        <p:spPr>
          <a:xfrm>
            <a:off x="4506348" y="1607863"/>
            <a:ext cx="50883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8915F"/>
                </a:solidFill>
              </a:rPr>
              <a:t>Концепция устойчивого финансирования </a:t>
            </a:r>
            <a:r>
              <a:rPr lang="en-US" sz="1500" dirty="0">
                <a:solidFill>
                  <a:srgbClr val="08915F"/>
                </a:solidFill>
              </a:rPr>
              <a:t>SQB</a:t>
            </a:r>
            <a:endParaRPr lang="ru-RU" sz="1500" dirty="0">
              <a:solidFill>
                <a:srgbClr val="08915F"/>
              </a:solidFill>
            </a:endParaRPr>
          </a:p>
        </p:txBody>
      </p:sp>
      <p:sp>
        <p:nvSpPr>
          <p:cNvPr id="76" name="object 70">
            <a:extLst>
              <a:ext uri="{FF2B5EF4-FFF2-40B4-BE49-F238E27FC236}">
                <a16:creationId xmlns:a16="http://schemas.microsoft.com/office/drawing/2014/main" id="{7B6DFA9C-4427-11FB-7B85-16041E5C2A42}"/>
              </a:ext>
            </a:extLst>
          </p:cNvPr>
          <p:cNvSpPr/>
          <p:nvPr/>
        </p:nvSpPr>
        <p:spPr>
          <a:xfrm>
            <a:off x="4191000" y="2590800"/>
            <a:ext cx="109219" cy="1092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35EC6AE-DDB0-8785-30A0-4A36C05E0C29}"/>
              </a:ext>
            </a:extLst>
          </p:cNvPr>
          <p:cNvSpPr txBox="1"/>
          <p:nvPr/>
        </p:nvSpPr>
        <p:spPr>
          <a:xfrm>
            <a:off x="4485734" y="1036873"/>
            <a:ext cx="5378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8915F"/>
                </a:solidFill>
              </a:rPr>
              <a:t>Политика управления экологическими и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ru-RU" sz="1500" dirty="0">
                <a:solidFill>
                  <a:srgbClr val="08915F"/>
                </a:solidFill>
              </a:rPr>
              <a:t>социальными рисками</a:t>
            </a:r>
            <a:r>
              <a:rPr lang="en-US" sz="1500" dirty="0">
                <a:solidFill>
                  <a:srgbClr val="08915F"/>
                </a:solidFill>
              </a:rPr>
              <a:t> SQB</a:t>
            </a:r>
            <a:endParaRPr lang="ru-RU" sz="1500" dirty="0">
              <a:solidFill>
                <a:srgbClr val="08915F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FBC2ED2-0ACD-2B25-0D49-159E75B3E9E1}"/>
              </a:ext>
            </a:extLst>
          </p:cNvPr>
          <p:cNvSpPr txBox="1"/>
          <p:nvPr/>
        </p:nvSpPr>
        <p:spPr>
          <a:xfrm>
            <a:off x="4530934" y="2476520"/>
            <a:ext cx="53786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8915F"/>
                </a:solidFill>
              </a:rPr>
              <a:t>Продукты и инструменты зеленого финансирования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522A67-4DDB-B8FB-A064-B11554E1F6ED}"/>
              </a:ext>
            </a:extLst>
          </p:cNvPr>
          <p:cNvSpPr txBox="1"/>
          <p:nvPr/>
        </p:nvSpPr>
        <p:spPr>
          <a:xfrm>
            <a:off x="4579174" y="2811185"/>
            <a:ext cx="5436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8915F"/>
                </a:solidFill>
              </a:rPr>
              <a:t>Многочисленные награды и признание экологических и устойчивых инициатив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29C35AC-1923-A324-AA1D-379F005DC322}"/>
              </a:ext>
            </a:extLst>
          </p:cNvPr>
          <p:cNvSpPr txBox="1"/>
          <p:nvPr/>
        </p:nvSpPr>
        <p:spPr>
          <a:xfrm>
            <a:off x="4797122" y="4297185"/>
            <a:ext cx="78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2023г.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A840BF2-99C7-724F-C3B7-3DD6C9715E47}"/>
              </a:ext>
            </a:extLst>
          </p:cNvPr>
          <p:cNvSpPr txBox="1"/>
          <p:nvPr/>
        </p:nvSpPr>
        <p:spPr>
          <a:xfrm>
            <a:off x="4526515" y="1922353"/>
            <a:ext cx="508838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8915F"/>
                </a:solidFill>
              </a:rPr>
              <a:t>Является членом ООН по внедрению принципы целей ООН в области устойчивого развития</a:t>
            </a:r>
          </a:p>
          <a:p>
            <a:r>
              <a:rPr lang="ru-RU" sz="1500" dirty="0">
                <a:solidFill>
                  <a:srgbClr val="08915F"/>
                </a:solidFill>
              </a:rPr>
              <a:t> </a:t>
            </a:r>
          </a:p>
        </p:txBody>
      </p:sp>
      <p:sp>
        <p:nvSpPr>
          <p:cNvPr id="82" name="object 70">
            <a:extLst>
              <a:ext uri="{FF2B5EF4-FFF2-40B4-BE49-F238E27FC236}">
                <a16:creationId xmlns:a16="http://schemas.microsoft.com/office/drawing/2014/main" id="{84A15913-21E9-6C5C-C622-806972129730}"/>
              </a:ext>
            </a:extLst>
          </p:cNvPr>
          <p:cNvSpPr/>
          <p:nvPr/>
        </p:nvSpPr>
        <p:spPr>
          <a:xfrm>
            <a:off x="4224296" y="2935637"/>
            <a:ext cx="109219" cy="1092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E16A344-413A-3F53-C9F4-3DB08BD24909}"/>
              </a:ext>
            </a:extLst>
          </p:cNvPr>
          <p:cNvSpPr txBox="1"/>
          <p:nvPr/>
        </p:nvSpPr>
        <p:spPr>
          <a:xfrm>
            <a:off x="4668400" y="4619378"/>
            <a:ext cx="50616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8915F"/>
                </a:solidFill>
              </a:rPr>
              <a:t>Реализация 17 целей в области устойчивого развития (ЦУР), объявленных Организацией Объединенных Наций </a:t>
            </a:r>
          </a:p>
        </p:txBody>
      </p:sp>
      <p:sp>
        <p:nvSpPr>
          <p:cNvPr id="85" name="object 71">
            <a:extLst>
              <a:ext uri="{FF2B5EF4-FFF2-40B4-BE49-F238E27FC236}">
                <a16:creationId xmlns:a16="http://schemas.microsoft.com/office/drawing/2014/main" id="{873D635E-9241-BFF6-703D-25C0C9395B14}"/>
              </a:ext>
            </a:extLst>
          </p:cNvPr>
          <p:cNvSpPr/>
          <p:nvPr/>
        </p:nvSpPr>
        <p:spPr>
          <a:xfrm>
            <a:off x="4344669" y="4860290"/>
            <a:ext cx="109219" cy="1092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E953F5-87B1-DCD5-B4F3-395E827C7DDC}"/>
              </a:ext>
            </a:extLst>
          </p:cNvPr>
          <p:cNvSpPr txBox="1"/>
          <p:nvPr/>
        </p:nvSpPr>
        <p:spPr>
          <a:xfrm>
            <a:off x="9325162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3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9B35C4-43B7-76AA-248F-0834714CEF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0"/>
          <a:stretch/>
        </p:blipFill>
        <p:spPr>
          <a:xfrm>
            <a:off x="8534400" y="2139300"/>
            <a:ext cx="843259" cy="723180"/>
          </a:xfrm>
          <a:prstGeom prst="rect">
            <a:avLst/>
          </a:prstGeom>
        </p:spPr>
      </p:pic>
      <p:sp>
        <p:nvSpPr>
          <p:cNvPr id="11" name="Google Shape;395;p4">
            <a:extLst>
              <a:ext uri="{FF2B5EF4-FFF2-40B4-BE49-F238E27FC236}">
                <a16:creationId xmlns:a16="http://schemas.microsoft.com/office/drawing/2014/main" id="{51239D71-6A95-73DF-D0B6-845C805E7131}"/>
              </a:ext>
            </a:extLst>
          </p:cNvPr>
          <p:cNvSpPr txBox="1"/>
          <p:nvPr/>
        </p:nvSpPr>
        <p:spPr>
          <a:xfrm>
            <a:off x="2438400" y="121717"/>
            <a:ext cx="7162799" cy="185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algn="ctr"/>
            <a:r>
              <a:rPr lang="ru-RU" sz="2400" dirty="0">
                <a:solidFill>
                  <a:srgbClr val="08915F"/>
                </a:solidFill>
              </a:rPr>
              <a:t>Согласно политика управления экологическими и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ru-RU" sz="2400" dirty="0">
                <a:solidFill>
                  <a:srgbClr val="08915F"/>
                </a:solidFill>
              </a:rPr>
              <a:t>социальными рисками</a:t>
            </a:r>
            <a:r>
              <a:rPr lang="en-US" sz="2400" dirty="0">
                <a:solidFill>
                  <a:srgbClr val="08915F"/>
                </a:solidFill>
              </a:rPr>
              <a:t> SQB</a:t>
            </a:r>
            <a:r>
              <a:rPr lang="ru-RU" sz="2400" dirty="0">
                <a:solidFill>
                  <a:srgbClr val="08915F"/>
                </a:solidFill>
              </a:rPr>
              <a:t> стремиться вносить вклад в достижение Целей в области устойчивого развития (ЦУР)</a:t>
            </a:r>
            <a:r>
              <a:rPr lang="en-US" sz="2400" dirty="0">
                <a:solidFill>
                  <a:srgbClr val="08915F"/>
                </a:solidFill>
              </a:rPr>
              <a:t>*</a:t>
            </a:r>
            <a:r>
              <a:rPr lang="uz-Cyrl-UZ" sz="2400" dirty="0">
                <a:solidFill>
                  <a:srgbClr val="08915F"/>
                </a:solidFill>
              </a:rPr>
              <a:t> </a:t>
            </a:r>
            <a:r>
              <a:rPr lang="ru-RU" sz="2400" dirty="0">
                <a:solidFill>
                  <a:srgbClr val="08915F"/>
                </a:solidFill>
              </a:rPr>
              <a:t>выделив 4 целей, наиболее релевантных для своей деятельности</a:t>
            </a:r>
          </a:p>
        </p:txBody>
      </p:sp>
      <p:cxnSp>
        <p:nvCxnSpPr>
          <p:cNvPr id="12" name="Google Shape;396;p4">
            <a:extLst>
              <a:ext uri="{FF2B5EF4-FFF2-40B4-BE49-F238E27FC236}">
                <a16:creationId xmlns:a16="http://schemas.microsoft.com/office/drawing/2014/main" id="{C13AF7BE-02A9-2321-01AC-B46781ECF9C3}"/>
              </a:ext>
            </a:extLst>
          </p:cNvPr>
          <p:cNvCxnSpPr>
            <a:cxnSpLocks/>
          </p:cNvCxnSpPr>
          <p:nvPr/>
        </p:nvCxnSpPr>
        <p:spPr>
          <a:xfrm>
            <a:off x="3839133" y="2565700"/>
            <a:ext cx="0" cy="3066568"/>
          </a:xfrm>
          <a:prstGeom prst="straightConnector1">
            <a:avLst/>
          </a:prstGeom>
          <a:noFill/>
          <a:ln w="12700" cap="flat" cmpd="sng">
            <a:solidFill>
              <a:srgbClr val="699BC6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3" name="Google Shape;397;p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5BF0204-93AA-2F9A-630D-EFA6E220CD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4645" y="2926488"/>
            <a:ext cx="5546556" cy="287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98;p4">
            <a:extLst>
              <a:ext uri="{FF2B5EF4-FFF2-40B4-BE49-F238E27FC236}">
                <a16:creationId xmlns:a16="http://schemas.microsoft.com/office/drawing/2014/main" id="{47538CFC-2AD9-ACEB-735A-F1DB7287F6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616" y="2572213"/>
            <a:ext cx="1544523" cy="15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99;p4">
            <a:extLst>
              <a:ext uri="{FF2B5EF4-FFF2-40B4-BE49-F238E27FC236}">
                <a16:creationId xmlns:a16="http://schemas.microsoft.com/office/drawing/2014/main" id="{103BDF34-8A45-5F31-5422-6872680B598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5844" y="2572213"/>
            <a:ext cx="1544523" cy="15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00;p4">
            <a:extLst>
              <a:ext uri="{FF2B5EF4-FFF2-40B4-BE49-F238E27FC236}">
                <a16:creationId xmlns:a16="http://schemas.microsoft.com/office/drawing/2014/main" id="{DE628A0F-CBC0-D9E3-8C95-B5FD5A333CD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091" y="4522525"/>
            <a:ext cx="1544523" cy="15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01;p4" descr="Logo&#10;&#10;Description automatically generated">
            <a:extLst>
              <a:ext uri="{FF2B5EF4-FFF2-40B4-BE49-F238E27FC236}">
                <a16:creationId xmlns:a16="http://schemas.microsoft.com/office/drawing/2014/main" id="{EB21BFB6-B966-3B41-86CA-D11AA5CE624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25844" y="4522525"/>
            <a:ext cx="1544523" cy="1573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402;p4">
            <a:extLst>
              <a:ext uri="{FF2B5EF4-FFF2-40B4-BE49-F238E27FC236}">
                <a16:creationId xmlns:a16="http://schemas.microsoft.com/office/drawing/2014/main" id="{AFAF79CF-DA9F-A3DB-3BC2-1BC98BDB77D4}"/>
              </a:ext>
            </a:extLst>
          </p:cNvPr>
          <p:cNvCxnSpPr>
            <a:cxnSpLocks/>
          </p:cNvCxnSpPr>
          <p:nvPr/>
        </p:nvCxnSpPr>
        <p:spPr>
          <a:xfrm>
            <a:off x="514503" y="2054344"/>
            <a:ext cx="9086697" cy="305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object 18">
            <a:extLst>
              <a:ext uri="{FF2B5EF4-FFF2-40B4-BE49-F238E27FC236}">
                <a16:creationId xmlns:a16="http://schemas.microsoft.com/office/drawing/2014/main" id="{2E6B504B-B00A-E594-1817-6EC3EB7537AF}"/>
              </a:ext>
            </a:extLst>
          </p:cNvPr>
          <p:cNvSpPr/>
          <p:nvPr/>
        </p:nvSpPr>
        <p:spPr>
          <a:xfrm>
            <a:off x="284046" y="1051458"/>
            <a:ext cx="2078153" cy="396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Google Shape;395;p4">
            <a:extLst>
              <a:ext uri="{FF2B5EF4-FFF2-40B4-BE49-F238E27FC236}">
                <a16:creationId xmlns:a16="http://schemas.microsoft.com/office/drawing/2014/main" id="{23D6EA00-F5A6-71ED-F956-B3EDDBFE2E7E}"/>
              </a:ext>
            </a:extLst>
          </p:cNvPr>
          <p:cNvSpPr txBox="1"/>
          <p:nvPr/>
        </p:nvSpPr>
        <p:spPr>
          <a:xfrm>
            <a:off x="399690" y="6374525"/>
            <a:ext cx="539151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r>
              <a:rPr lang="en-US" sz="1500" dirty="0">
                <a:solidFill>
                  <a:srgbClr val="08915F"/>
                </a:solidFill>
              </a:rPr>
              <a:t>*</a:t>
            </a:r>
            <a:r>
              <a:rPr lang="ru-RU" sz="1500" dirty="0">
                <a:solidFill>
                  <a:srgbClr val="08915F"/>
                </a:solidFill>
              </a:rPr>
              <a:t>Документ разработана с помощью</a:t>
            </a:r>
            <a:r>
              <a:rPr lang="en-US" sz="1500" dirty="0">
                <a:solidFill>
                  <a:srgbClr val="08915F"/>
                </a:solidFill>
              </a:rPr>
              <a:t> IFC</a:t>
            </a:r>
            <a:endParaRPr lang="ru-RU" sz="1500" dirty="0">
              <a:solidFill>
                <a:srgbClr val="08915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820E83-8117-DBDA-0818-3E9D2B9F0827}"/>
              </a:ext>
            </a:extLst>
          </p:cNvPr>
          <p:cNvSpPr txBox="1"/>
          <p:nvPr/>
        </p:nvSpPr>
        <p:spPr>
          <a:xfrm>
            <a:off x="9325162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4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E44781-0771-9CB7-89B2-34DDDB1F0EC4}"/>
              </a:ext>
            </a:extLst>
          </p:cNvPr>
          <p:cNvSpPr/>
          <p:nvPr/>
        </p:nvSpPr>
        <p:spPr>
          <a:xfrm>
            <a:off x="7772399" y="2926488"/>
            <a:ext cx="914399" cy="9597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B75D65-52E7-7E7A-F032-7F6C44DC5AAC}"/>
              </a:ext>
            </a:extLst>
          </p:cNvPr>
          <p:cNvSpPr/>
          <p:nvPr/>
        </p:nvSpPr>
        <p:spPr>
          <a:xfrm>
            <a:off x="8686798" y="2926488"/>
            <a:ext cx="1006645" cy="959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71988F-F1C8-5CFF-70E7-EC8037F2285B}"/>
              </a:ext>
            </a:extLst>
          </p:cNvPr>
          <p:cNvSpPr/>
          <p:nvPr/>
        </p:nvSpPr>
        <p:spPr>
          <a:xfrm>
            <a:off x="3962399" y="3886200"/>
            <a:ext cx="990593" cy="959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27F040-BE4F-F53D-6CBB-0B881C46D68D}"/>
              </a:ext>
            </a:extLst>
          </p:cNvPr>
          <p:cNvSpPr/>
          <p:nvPr/>
        </p:nvSpPr>
        <p:spPr>
          <a:xfrm>
            <a:off x="3962400" y="4831488"/>
            <a:ext cx="990593" cy="959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3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73C03-A4C6-A2D0-0E2B-DA637EF80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1596287"/>
            <a:ext cx="1295400" cy="1379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1755688" y="844043"/>
            <a:ext cx="787599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200" dirty="0"/>
              <a:t>Ответственным Банком для сокращения бедности в </a:t>
            </a:r>
            <a:r>
              <a:rPr lang="ru-RU" sz="1200" b="1" dirty="0"/>
              <a:t>Республике Каракалпакстан, выдача кредитов </a:t>
            </a:r>
            <a:r>
              <a:rPr lang="ru-RU" sz="1200" dirty="0"/>
              <a:t>в сумме </a:t>
            </a:r>
            <a:br>
              <a:rPr lang="ru-RU" sz="1200" dirty="0"/>
            </a:br>
            <a:r>
              <a:rPr lang="ru-RU" sz="1200" dirty="0"/>
              <a:t>855 </a:t>
            </a:r>
            <a:r>
              <a:rPr lang="ru-RU" sz="1200" dirty="0" err="1"/>
              <a:t>млрд.сум</a:t>
            </a:r>
            <a:r>
              <a:rPr lang="ru-RU" sz="1200" dirty="0"/>
              <a:t> среднем в год для поддержка 43 тыс. особенно малоимущие и уязвимые люди, 17 млрд сумов </a:t>
            </a:r>
            <a:r>
              <a:rPr lang="ru-RU" sz="1200" b="1" dirty="0"/>
              <a:t>спонсорской помощи </a:t>
            </a:r>
            <a:r>
              <a:rPr lang="ru-RU" sz="1200" dirty="0"/>
              <a:t>в целях оказания социальной поддержки населению в 2021-2023 гг., </a:t>
            </a:r>
            <a:r>
              <a:rPr lang="ru-RU" sz="1200" b="1" dirty="0"/>
              <a:t>обеспечено занятости </a:t>
            </a:r>
            <a:r>
              <a:rPr lang="ru-RU" sz="1200" dirty="0"/>
              <a:t>в год среднем 64 тыс. населению за счет выданных кредитов, обучения предпринимательству 2021-2023 гг.,</a:t>
            </a:r>
          </a:p>
          <a:p>
            <a:pPr marL="171450" indent="-171450" algn="just">
              <a:buFontTx/>
              <a:buChar char="-"/>
            </a:pPr>
            <a:r>
              <a:rPr lang="ru-RU" sz="1200" dirty="0"/>
              <a:t>среднем в год экв. 54 </a:t>
            </a:r>
            <a:r>
              <a:rPr lang="ru-RU" sz="1200" dirty="0" err="1"/>
              <a:t>млн.долл</a:t>
            </a:r>
            <a:r>
              <a:rPr lang="ru-RU" sz="1200" dirty="0"/>
              <a:t> кредит для ликвидация нищеты по Республике</a:t>
            </a:r>
          </a:p>
          <a:p>
            <a:pPr marL="171450" indent="-171450" algn="just">
              <a:buFontTx/>
              <a:buChar char="-"/>
            </a:pPr>
            <a:r>
              <a:rPr lang="ru-RU" sz="1200" dirty="0"/>
              <a:t>расширяет </a:t>
            </a:r>
            <a:r>
              <a:rPr lang="ru-RU" sz="1200" b="1" dirty="0"/>
              <a:t>продукты</a:t>
            </a:r>
            <a:r>
              <a:rPr lang="ru-RU" sz="1200" dirty="0"/>
              <a:t> микрофинансирования малоимущих и лиц, находящихся в уязвимом положении и поддерживает каналы обслуживания в удаленной местности</a:t>
            </a:r>
          </a:p>
          <a:p>
            <a:pPr marL="171450" indent="-171450" algn="just">
              <a:buFontTx/>
              <a:buChar char="-"/>
            </a:pPr>
            <a:r>
              <a:rPr lang="uz-Cyrl-UZ" sz="1200" dirty="0"/>
              <a:t>Участие формирование программ </a:t>
            </a:r>
            <a:r>
              <a:rPr lang="ru-RU" sz="1200" dirty="0"/>
              <a:t>в создании благоприятных условий для продуктивной занятости и расширения возможностей трудоустройства для нищих слоев населении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1755688" y="2685871"/>
            <a:ext cx="78759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Продолжено работа в Республике Каракалпакстан по сокращению бедности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среднем в год экв. 80-90 </a:t>
            </a:r>
            <a:r>
              <a:rPr lang="ru-RU" sz="1200" dirty="0" err="1"/>
              <a:t>млн.долл</a:t>
            </a:r>
            <a:r>
              <a:rPr lang="ru-RU" sz="1200" dirty="0"/>
              <a:t> </a:t>
            </a:r>
            <a:r>
              <a:rPr lang="ru-RU" sz="1200" b="1" dirty="0"/>
              <a:t>кредит для </a:t>
            </a:r>
            <a:r>
              <a:rPr lang="ru-RU" sz="1200" dirty="0"/>
              <a:t>малоимущие и уязвимые населения и благотворительный помощи, будет создано 60 тыс. среднем в год рабочих мест в результате выданных кредитов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ru-RU" sz="1200" dirty="0"/>
              <a:t>разрабатывает  социально значимые продукты и услуги</a:t>
            </a:r>
            <a:endParaRPr lang="uz-Cyrl-UZ" sz="1200" dirty="0"/>
          </a:p>
          <a:p>
            <a:pPr marL="285750" indent="-285750" algn="just">
              <a:buFontTx/>
              <a:buChar char="-"/>
            </a:pPr>
            <a:r>
              <a:rPr lang="uz-Cyrl-UZ" sz="1200" dirty="0"/>
              <a:t>предложение для усовершенствование политика Госудастрво по </a:t>
            </a:r>
            <a:r>
              <a:rPr lang="ru-RU" sz="1200" dirty="0"/>
              <a:t>ликвидации нищеты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uz-Cyrl-UZ" sz="1200" dirty="0"/>
              <a:t>сотрудничество с ООН, Всемирн</a:t>
            </a:r>
            <a:r>
              <a:rPr lang="ru-RU" sz="1200" dirty="0" err="1"/>
              <a:t>ый</a:t>
            </a:r>
            <a:r>
              <a:rPr lang="ru-RU" sz="1200" dirty="0"/>
              <a:t> банк и ЮНЕСКО в этом направлении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6B971-7EF1-1A8B-FCB5-F755F47EF61A}"/>
              </a:ext>
            </a:extLst>
          </p:cNvPr>
          <p:cNvSpPr txBox="1"/>
          <p:nvPr/>
        </p:nvSpPr>
        <p:spPr>
          <a:xfrm>
            <a:off x="1736060" y="4045803"/>
            <a:ext cx="789561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b="1" dirty="0"/>
              <a:t>выдано</a:t>
            </a:r>
            <a:r>
              <a:rPr lang="ru-RU" sz="1200" dirty="0"/>
              <a:t> кредитов для </a:t>
            </a:r>
            <a:r>
              <a:rPr lang="ru-RU" sz="1200" b="1" dirty="0"/>
              <a:t>продовольственный</a:t>
            </a:r>
            <a:r>
              <a:rPr lang="ru-RU" sz="1200" dirty="0"/>
              <a:t> безопасности в сумме 50-70 </a:t>
            </a:r>
            <a:r>
              <a:rPr lang="ru-RU" sz="1200" dirty="0" err="1"/>
              <a:t>млн.долл</a:t>
            </a:r>
            <a:r>
              <a:rPr lang="ru-RU" sz="1200" dirty="0"/>
              <a:t>. среднем в год, создано </a:t>
            </a:r>
            <a:br>
              <a:rPr lang="ru-RU" sz="1200" dirty="0"/>
            </a:br>
            <a:r>
              <a:rPr lang="ru-RU" sz="1200" dirty="0"/>
              <a:t>минимум 100 новых мощностей среднем в год по производства продовольственных товаров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/>
              <a:t>Кредитование</a:t>
            </a:r>
            <a:r>
              <a:rPr lang="ru-RU" sz="1200" dirty="0"/>
              <a:t> мелкие сельскохозяйственных хозяйств, и выдано среднем в год экв. 50 </a:t>
            </a:r>
            <a:r>
              <a:rPr lang="ru-RU" sz="1200" dirty="0" err="1"/>
              <a:t>млн.долл</a:t>
            </a:r>
            <a:r>
              <a:rPr lang="ru-RU" sz="1200" dirty="0"/>
              <a:t> кредитов для повышение производительности сельского хозяйства, имеют решающее значение для сокращения опасности голода 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Участие программы социальной защиты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выдано среднем в год экв. 176 </a:t>
            </a:r>
            <a:r>
              <a:rPr lang="ru-RU" sz="1200" dirty="0" err="1"/>
              <a:t>млн.долл</a:t>
            </a:r>
            <a:r>
              <a:rPr lang="ru-RU" sz="1200" dirty="0"/>
              <a:t>. кредит для поддержка энергетическая отрасль, которое является главным препятствием для сокращения масштабов голода и производства достаточного количества продовольствия для удовлетворения будущего спроса.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D60C8-F644-E6CC-0453-D71179C8A739}"/>
              </a:ext>
            </a:extLst>
          </p:cNvPr>
          <p:cNvSpPr txBox="1"/>
          <p:nvPr/>
        </p:nvSpPr>
        <p:spPr>
          <a:xfrm>
            <a:off x="1736061" y="5874603"/>
            <a:ext cx="789561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/>
              <a:t>более активное участие в Программе социальной защиты, у</a:t>
            </a:r>
            <a:r>
              <a:rPr lang="uz-Cyrl-UZ" sz="1200" dirty="0"/>
              <a:t>частие в </a:t>
            </a:r>
            <a:r>
              <a:rPr lang="ru-RU" sz="1200" dirty="0"/>
              <a:t>глобальной торговли продовольствием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финансированию цепочек поставок </a:t>
            </a:r>
            <a:r>
              <a:rPr lang="uz-Cyrl-UZ" sz="1200" dirty="0"/>
              <a:t>продовольственн</a:t>
            </a:r>
            <a:r>
              <a:rPr lang="ru-RU" sz="1200" dirty="0" err="1"/>
              <a:t>ых</a:t>
            </a:r>
            <a:r>
              <a:rPr lang="ru-RU" sz="1200" dirty="0"/>
              <a:t> товаров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Выдача кредитов в сумме экв. 50-60 </a:t>
            </a:r>
            <a:r>
              <a:rPr lang="ru-RU" sz="1200" dirty="0" err="1"/>
              <a:t>млн.долл</a:t>
            </a:r>
            <a:r>
              <a:rPr lang="ru-RU" sz="1200" dirty="0"/>
              <a:t>. в год для поддержка сельскохозяйственный предпринимателей чтобы они могли увеличить производство продовольствия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61D380-61DB-A42B-6FA8-E3C178876E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92"/>
          <a:stretch/>
        </p:blipFill>
        <p:spPr>
          <a:xfrm>
            <a:off x="271964" y="4572000"/>
            <a:ext cx="1295400" cy="14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5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2206658" y="990600"/>
            <a:ext cx="745446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>
                <a:latin typeface="MyriadPro-Regular"/>
              </a:rPr>
              <a:t>финансирования систем здравоохранения (среднем в год экв. 50 </a:t>
            </a:r>
            <a:r>
              <a:rPr lang="ru-RU" sz="1200" dirty="0" err="1">
                <a:latin typeface="MyriadPro-Regular"/>
              </a:rPr>
              <a:t>млн.долл</a:t>
            </a:r>
            <a:r>
              <a:rPr lang="ru-RU" sz="1200" dirty="0">
                <a:latin typeface="MyriadPro-Regular"/>
              </a:rPr>
              <a:t>.)</a:t>
            </a:r>
          </a:p>
          <a:p>
            <a:pPr marL="285750" indent="-285750" algn="just">
              <a:buFontTx/>
              <a:buChar char="-"/>
            </a:pPr>
            <a:r>
              <a:rPr lang="ru-RU" sz="1200" dirty="0">
                <a:latin typeface="MyriadPro-Regular"/>
              </a:rPr>
              <a:t>организация мероприятий по </a:t>
            </a:r>
            <a:r>
              <a:rPr lang="uz-Cyrl-UZ" sz="1200" dirty="0">
                <a:latin typeface="MyriadPro-Regular"/>
              </a:rPr>
              <a:t>поддержке и продвижение, а также </a:t>
            </a:r>
            <a:r>
              <a:rPr lang="ru-RU" sz="1200" dirty="0">
                <a:latin typeface="MyriadPro-Regular"/>
              </a:rPr>
              <a:t>содействие распространению здорового образа жизни и укреплению  здоровья и долголетия</a:t>
            </a:r>
          </a:p>
          <a:p>
            <a:pPr marL="285750" indent="-285750" algn="just">
              <a:buFontTx/>
              <a:buChar char="-"/>
            </a:pPr>
            <a:r>
              <a:rPr lang="ru-RU" sz="1200" dirty="0">
                <a:latin typeface="MyriadPro-Regular"/>
              </a:rPr>
              <a:t>введена политика не давать кредитов на производство и реализацию алкогольной и табачной продукции</a:t>
            </a:r>
          </a:p>
          <a:p>
            <a:pPr marL="285750" indent="-285750" algn="just">
              <a:buFontTx/>
              <a:buChar char="-"/>
            </a:pPr>
            <a:r>
              <a:rPr lang="ru-RU" sz="1200" dirty="0">
                <a:latin typeface="MyriadPro-Regular"/>
              </a:rPr>
              <a:t>профилактики и лечения заболеваний всех сотрудников банка и их семьи, страховка</a:t>
            </a:r>
          </a:p>
          <a:p>
            <a:pPr marL="285750" indent="-285750" algn="just">
              <a:buFontTx/>
              <a:buChar char="-"/>
            </a:pPr>
            <a:r>
              <a:rPr lang="ru-RU" sz="1200" dirty="0">
                <a:latin typeface="MyriadPro-Regular"/>
              </a:rPr>
              <a:t>Выдача кредитов среднем в год 25 </a:t>
            </a:r>
            <a:r>
              <a:rPr lang="ru-RU" sz="1200" dirty="0" err="1">
                <a:latin typeface="MyriadPro-Regular"/>
              </a:rPr>
              <a:t>млн.долл</a:t>
            </a:r>
            <a:r>
              <a:rPr lang="ru-RU" sz="1200" dirty="0">
                <a:latin typeface="MyriadPro-Regular"/>
              </a:rPr>
              <a:t>. для сокращения воздействия опасных химических веществ и загрязнения и отравления воздуха, воды и почв.</a:t>
            </a:r>
            <a:endParaRPr lang="ru-R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2206658" y="2674203"/>
            <a:ext cx="745446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больше мероприятий по продвижению здорового образ жизни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улучшать профилактику и лечение </a:t>
            </a:r>
            <a:r>
              <a:rPr lang="ru-RU" sz="1200" dirty="0">
                <a:latin typeface="MyriadPro-Regular"/>
              </a:rPr>
              <a:t>сотрудников банка  и их семьи</a:t>
            </a:r>
            <a:endParaRPr lang="ru-RU" sz="1200" dirty="0"/>
          </a:p>
          <a:p>
            <a:pPr marL="285750" indent="-285750" algn="just">
              <a:buFontTx/>
              <a:buChar char="-"/>
            </a:pPr>
            <a:r>
              <a:rPr lang="ru-RU" sz="1200" dirty="0"/>
              <a:t>продукты по поддержке здоровой образ жизни человека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увеличить финансирование здравоохранения </a:t>
            </a:r>
            <a:r>
              <a:rPr lang="ru-RU" sz="1200" dirty="0">
                <a:latin typeface="MyriadPro-Regular"/>
              </a:rPr>
              <a:t>(среднем в год экв. 50-70 </a:t>
            </a:r>
            <a:r>
              <a:rPr lang="ru-RU" sz="1200" dirty="0" err="1">
                <a:latin typeface="MyriadPro-Regular"/>
              </a:rPr>
              <a:t>млн.долл</a:t>
            </a:r>
            <a:r>
              <a:rPr lang="ru-RU" sz="1200" dirty="0">
                <a:latin typeface="MyriadPro-Regular"/>
              </a:rPr>
              <a:t>.)</a:t>
            </a:r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DA79D8-A9A2-E7F0-E27F-EE7E3EAEE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7"/>
          <a:stretch/>
        </p:blipFill>
        <p:spPr>
          <a:xfrm>
            <a:off x="533400" y="1526151"/>
            <a:ext cx="1394521" cy="1493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DC4CD3-9A25-79A9-EF49-F42EF9FC59B1}"/>
              </a:ext>
            </a:extLst>
          </p:cNvPr>
          <p:cNvSpPr txBox="1"/>
          <p:nvPr/>
        </p:nvSpPr>
        <p:spPr>
          <a:xfrm>
            <a:off x="2209800" y="3718679"/>
            <a:ext cx="745446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Выдано среднем в год экв. 10-15 </a:t>
            </a:r>
            <a:r>
              <a:rPr lang="ru-RU" sz="1200" dirty="0" err="1"/>
              <a:t>млн.долл</a:t>
            </a:r>
            <a:r>
              <a:rPr lang="ru-RU" sz="1200" dirty="0"/>
              <a:t>. кредитов для обеспечении всеохватного и качественного образования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Проведено много мероприятий по поощрении и </a:t>
            </a:r>
            <a:r>
              <a:rPr lang="uz-Cyrl-UZ" sz="1200" dirty="0">
                <a:latin typeface="MyriadPro-Regular"/>
              </a:rPr>
              <a:t>продвижение </a:t>
            </a:r>
            <a:r>
              <a:rPr lang="ru-RU" sz="1200" dirty="0"/>
              <a:t>обучения на протяжении всей жизни - </a:t>
            </a:r>
            <a:r>
              <a:rPr lang="en-US" sz="1200" dirty="0"/>
              <a:t>Book challenge</a:t>
            </a:r>
            <a:r>
              <a:rPr lang="uz-Cyrl-UZ" sz="1200" dirty="0"/>
              <a:t>, игра “</a:t>
            </a:r>
            <a:r>
              <a:rPr lang="en-US" sz="1200" dirty="0"/>
              <a:t>SQB </a:t>
            </a:r>
            <a:r>
              <a:rPr lang="uz-Cyrl-UZ" sz="1200" dirty="0"/>
              <a:t>Заковат” (</a:t>
            </a:r>
            <a:r>
              <a:rPr lang="uz-Cyrl-UZ" sz="1200" dirty="0">
                <a:latin typeface="MyriadPro-Regular"/>
              </a:rPr>
              <a:t>игра ума), </a:t>
            </a:r>
            <a:r>
              <a:rPr lang="en-US" sz="1200" dirty="0">
                <a:latin typeface="MyriadPro-Regular"/>
              </a:rPr>
              <a:t>Kaizen teams </a:t>
            </a:r>
            <a:endParaRPr lang="ru-RU" sz="1200" dirty="0">
              <a:latin typeface="MyriadPro-Regular"/>
            </a:endParaRPr>
          </a:p>
          <a:p>
            <a:pPr marL="285750" indent="-285750" algn="just">
              <a:buFontTx/>
              <a:buChar char="-"/>
            </a:pPr>
            <a:r>
              <a:rPr lang="ru-RU" sz="1200" dirty="0"/>
              <a:t>Образовано библиотеки во всех офисах банка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Стипендии студентам будущее сотрудников банка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Имеет свой Тренинг центр и Школа предпринимателей где обучают более 2000 сотрудников (из них 1000 женщины) и</a:t>
            </a:r>
            <a:r>
              <a:rPr lang="en-US" sz="1200" dirty="0"/>
              <a:t> 500</a:t>
            </a:r>
            <a:r>
              <a:rPr lang="ru-RU" sz="1200" dirty="0"/>
              <a:t> предпринимателей в год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993E8-9ED2-4E74-A1B9-E3AB02A05967}"/>
              </a:ext>
            </a:extLst>
          </p:cNvPr>
          <p:cNvSpPr txBox="1"/>
          <p:nvPr/>
        </p:nvSpPr>
        <p:spPr>
          <a:xfrm>
            <a:off x="2183660" y="5429071"/>
            <a:ext cx="74806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Продолжено мероприятий по поощрению обучения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Специальные продукты по расширению возможностей образование детей и молодёжи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Расширит инфраструктура по обучению сотрудников и клиентов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Открыт свой Университет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 Обучения сотрудников в зарубежных Топ высшей образовательных учреждений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Предоставлять своим сотрудникам широкие возможности для профессионального и личностного роста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18BAA0-3C8D-DD27-BD1C-A3E7F98DA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14800"/>
            <a:ext cx="1386960" cy="15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4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ABDD70-D1C7-ED0E-BB6F-ADEF00B027EA}"/>
              </a:ext>
            </a:extLst>
          </p:cNvPr>
          <p:cNvSpPr txBox="1"/>
          <p:nvPr/>
        </p:nvSpPr>
        <p:spPr>
          <a:xfrm>
            <a:off x="2209800" y="990600"/>
            <a:ext cx="748060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В составе Наблюдательного совета имеет 2 женщин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ru-RU" sz="1200" dirty="0"/>
              <a:t>Имеется требования по гендерному равенству в </a:t>
            </a:r>
            <a:r>
              <a:rPr lang="en-US" sz="1200" dirty="0"/>
              <a:t>HR </a:t>
            </a:r>
            <a:r>
              <a:rPr lang="ru-RU" sz="1200" dirty="0"/>
              <a:t>стратегию 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В банке 46% сотрудников является женщины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В руководящий должность работают </a:t>
            </a:r>
            <a:r>
              <a:rPr lang="en-US" sz="1200" dirty="0"/>
              <a:t>102</a:t>
            </a:r>
            <a:r>
              <a:rPr lang="ru-RU" sz="1200" dirty="0"/>
              <a:t> женщин что составляет </a:t>
            </a:r>
            <a:r>
              <a:rPr lang="en-US" sz="1200" dirty="0"/>
              <a:t>11 </a:t>
            </a:r>
            <a:r>
              <a:rPr lang="ru-RU" sz="1200" dirty="0"/>
              <a:t>% руководящий  должность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ru-RU" sz="1200" dirty="0"/>
              <a:t>Беспроцентный кредитов для студентов женщин</a:t>
            </a:r>
          </a:p>
          <a:p>
            <a:pPr marL="285750" indent="-285750" algn="just">
              <a:buFontTx/>
              <a:buChar char="-"/>
            </a:pPr>
            <a:r>
              <a:rPr lang="en-US" sz="1200" b="1" dirty="0"/>
              <a:t>Ladies club </a:t>
            </a:r>
            <a:r>
              <a:rPr lang="uz-Cyrl-UZ" sz="1200" dirty="0"/>
              <a:t>– подготовка жен</a:t>
            </a:r>
            <a:r>
              <a:rPr lang="ru-RU" sz="1200" dirty="0" err="1"/>
              <a:t>щины</a:t>
            </a:r>
            <a:r>
              <a:rPr lang="ru-RU" sz="1200" dirty="0"/>
              <a:t> на руководящий должности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За счет выданных кредитов создано среднем в год </a:t>
            </a:r>
            <a:r>
              <a:rPr lang="en-US" sz="1200" dirty="0"/>
              <a:t>15 </a:t>
            </a:r>
            <a:r>
              <a:rPr lang="uz-Cyrl-UZ" sz="1200" dirty="0"/>
              <a:t>т</a:t>
            </a:r>
            <a:r>
              <a:rPr lang="ru-RU" sz="1200" dirty="0" err="1"/>
              <a:t>ыс</a:t>
            </a:r>
            <a:r>
              <a:rPr lang="ru-RU" sz="1200" dirty="0"/>
              <a:t>. рабочих мест и нанято 4-5 тыс. женщин для этих позиций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4B53F-642D-285A-64F7-BBA550B89FB8}"/>
              </a:ext>
            </a:extLst>
          </p:cNvPr>
          <p:cNvSpPr txBox="1"/>
          <p:nvPr/>
        </p:nvSpPr>
        <p:spPr>
          <a:xfrm>
            <a:off x="2209800" y="2661157"/>
            <a:ext cx="74806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Продолжено программа </a:t>
            </a:r>
            <a:r>
              <a:rPr lang="en-US" sz="1200" b="1" dirty="0"/>
              <a:t>Ladies club</a:t>
            </a:r>
            <a:r>
              <a:rPr lang="ru-RU" sz="1200" dirty="0"/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/>
              <a:t>Продукты по</a:t>
            </a:r>
            <a:r>
              <a:rPr lang="ru-RU" sz="1200" dirty="0"/>
              <a:t> поощрения и поддержка женщины и женщины предпринимателей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Увеличить долю женщины руководителей в Банке до 15-20% в течение 5 лет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Мероприятий по </a:t>
            </a:r>
            <a:r>
              <a:rPr lang="uz-Cyrl-UZ" sz="1200" dirty="0"/>
              <a:t>продвижению </a:t>
            </a:r>
            <a:r>
              <a:rPr lang="ru-RU" sz="1200" dirty="0"/>
              <a:t>предоставления женщинам равных прав на экономические ресурсы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693512-218C-077B-872D-1BF40B6DA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65757"/>
            <a:ext cx="1394581" cy="15012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70D52C-B383-1904-A4D9-928C3F2594DE}"/>
              </a:ext>
            </a:extLst>
          </p:cNvPr>
          <p:cNvSpPr txBox="1"/>
          <p:nvPr/>
        </p:nvSpPr>
        <p:spPr>
          <a:xfrm>
            <a:off x="2209800" y="4013263"/>
            <a:ext cx="74806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/>
              <a:t>Участие в </a:t>
            </a:r>
            <a:r>
              <a:rPr lang="en-US" sz="1200" dirty="0"/>
              <a:t>8 </a:t>
            </a:r>
            <a:r>
              <a:rPr lang="ru-RU" sz="1200" dirty="0"/>
              <a:t>проект</a:t>
            </a:r>
            <a:r>
              <a:rPr lang="uz-Cyrl-UZ" sz="1200" dirty="0"/>
              <a:t>ов</a:t>
            </a:r>
            <a:r>
              <a:rPr lang="ru-RU" sz="1200" dirty="0"/>
              <a:t> по улучшению водоснабжения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Выдано кредитов в сумме экв. 6-10 </a:t>
            </a:r>
            <a:r>
              <a:rPr lang="ru-RU" sz="1200" dirty="0" err="1"/>
              <a:t>млн.долл</a:t>
            </a:r>
            <a:r>
              <a:rPr lang="ru-RU" sz="1200" dirty="0"/>
              <a:t>. по рациональное использование водных ресурсов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Мероприятии по </a:t>
            </a:r>
            <a:r>
              <a:rPr lang="uz-Cyrl-UZ" sz="1200" dirty="0"/>
              <a:t>продвижению </a:t>
            </a:r>
            <a:r>
              <a:rPr lang="ru-RU" sz="1200" dirty="0"/>
              <a:t>рациональное использование водных ресурсов, как 22 марта Всемирный день водных ресурсов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190F8-D091-DA96-CD3A-A46D6DB4B9D0}"/>
              </a:ext>
            </a:extLst>
          </p:cNvPr>
          <p:cNvSpPr txBox="1"/>
          <p:nvPr/>
        </p:nvSpPr>
        <p:spPr>
          <a:xfrm>
            <a:off x="2209800" y="5051426"/>
            <a:ext cx="74806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/>
              <a:t>Участие в 5-8 проектов по улучшению водоснабжения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Выдача кредитов в сумме экв. 10 </a:t>
            </a:r>
            <a:r>
              <a:rPr lang="ru-RU" sz="1200" dirty="0" err="1"/>
              <a:t>млн.долл</a:t>
            </a:r>
            <a:r>
              <a:rPr lang="ru-RU" sz="1200" dirty="0"/>
              <a:t>. по рациональное использование водных ресурсов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Мероприятии по </a:t>
            </a:r>
            <a:r>
              <a:rPr lang="uz-Cyrl-UZ" sz="1200" dirty="0"/>
              <a:t>продвижению </a:t>
            </a:r>
            <a:r>
              <a:rPr lang="ru-RU" sz="1200" dirty="0"/>
              <a:t>рациональное использование водных ресурсов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7AA731-E332-7ABD-6DC5-E3EDBF936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88" y="4114800"/>
            <a:ext cx="1379340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30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22426</TotalTime>
  <Words>2236</Words>
  <Application>Microsoft Office PowerPoint</Application>
  <PresentationFormat>Лист A4 (210x297 мм)</PresentationFormat>
  <Paragraphs>217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(Основной текст)</vt:lpstr>
      <vt:lpstr>Geometria</vt:lpstr>
      <vt:lpstr>MyriadPro-Regular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Baxtiyor Axmanov</dc:creator>
  <cp:lastModifiedBy>Lenovo</cp:lastModifiedBy>
  <cp:revision>52</cp:revision>
  <dcterms:created xsi:type="dcterms:W3CDTF">2022-12-07T14:12:39Z</dcterms:created>
  <dcterms:modified xsi:type="dcterms:W3CDTF">2023-06-25T11:53:09Z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2022-12-07T00:00:00Z</vt:filetime>
  </property>
</Properties>
</file>